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0189" autoAdjust="0"/>
  </p:normalViewPr>
  <p:slideViewPr>
    <p:cSldViewPr>
      <p:cViewPr varScale="1">
        <p:scale>
          <a:sx n="85" d="100"/>
          <a:sy n="85" d="100"/>
        </p:scale>
        <p:origin x="96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55274-E306-40B3-BC0B-BA1504A263C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802E33-1BB1-44F8-A078-E3359B862D28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u="sng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ФОРМЫ ОРГАНИЗАЦИИ </a:t>
          </a:r>
        </a:p>
        <a:p>
          <a:pPr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u="sng" dirty="0"/>
        </a:p>
      </dgm:t>
    </dgm:pt>
    <dgm:pt modelId="{517CE262-BE10-4FE0-86E6-079503218E6E}" type="parTrans" cxnId="{5D5300BA-2228-4AB2-863E-6E951B0A077A}">
      <dgm:prSet/>
      <dgm:spPr/>
      <dgm:t>
        <a:bodyPr/>
        <a:lstStyle/>
        <a:p>
          <a:endParaRPr lang="ru-RU"/>
        </a:p>
      </dgm:t>
    </dgm:pt>
    <dgm:pt modelId="{D0278747-62E7-4882-A5D4-A7FDD03F0532}" type="sibTrans" cxnId="{5D5300BA-2228-4AB2-863E-6E951B0A077A}">
      <dgm:prSet/>
      <dgm:spPr/>
      <dgm:t>
        <a:bodyPr/>
        <a:lstStyle/>
        <a:p>
          <a:endParaRPr lang="ru-RU"/>
        </a:p>
      </dgm:t>
    </dgm:pt>
    <dgm:pt modelId="{55F8088D-69EB-4106-A191-3EF9BEDE6059}">
      <dgm:prSet phldrT="[Текст]" custT="1"/>
      <dgm:spPr/>
      <dgm:t>
        <a:bodyPr vert="vert270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ЗАНЯТИЯ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47F4D4B7-5F31-419E-A826-FDBDF333D7A2}" type="parTrans" cxnId="{717228E8-7296-4BE7-82EC-D2B873B3897A}">
      <dgm:prSet/>
      <dgm:spPr/>
      <dgm:t>
        <a:bodyPr/>
        <a:lstStyle/>
        <a:p>
          <a:endParaRPr lang="ru-RU"/>
        </a:p>
      </dgm:t>
    </dgm:pt>
    <dgm:pt modelId="{A816F434-304E-48B2-B560-DBCDC0D9A578}" type="sibTrans" cxnId="{717228E8-7296-4BE7-82EC-D2B873B3897A}">
      <dgm:prSet/>
      <dgm:spPr/>
      <dgm:t>
        <a:bodyPr/>
        <a:lstStyle/>
        <a:p>
          <a:endParaRPr lang="ru-RU"/>
        </a:p>
      </dgm:t>
    </dgm:pt>
    <dgm:pt modelId="{8E57DAE4-7E8D-4226-9336-5737F8F3A3E6}">
      <dgm:prSet phldrT="[Текст]" custT="1"/>
      <dgm:spPr/>
      <dgm:t>
        <a:bodyPr vert="vert270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СЮЖЕТНО-РОЛЕВЫЕ ИГРЫ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CA8412D-170F-4622-8A02-11E8526832D0}" type="parTrans" cxnId="{1E220543-1C45-4770-87D0-94757228DBE7}">
      <dgm:prSet/>
      <dgm:spPr/>
      <dgm:t>
        <a:bodyPr/>
        <a:lstStyle/>
        <a:p>
          <a:endParaRPr lang="ru-RU"/>
        </a:p>
      </dgm:t>
    </dgm:pt>
    <dgm:pt modelId="{CAD61271-E53B-421D-A9D5-B10BB49A0130}" type="sibTrans" cxnId="{1E220543-1C45-4770-87D0-94757228DBE7}">
      <dgm:prSet/>
      <dgm:spPr/>
      <dgm:t>
        <a:bodyPr/>
        <a:lstStyle/>
        <a:p>
          <a:endParaRPr lang="ru-RU"/>
        </a:p>
      </dgm:t>
    </dgm:pt>
    <dgm:pt modelId="{3CE824FB-9F9C-4838-BDD1-B2B90536B352}">
      <dgm:prSet phldrT="[Текст]" custT="1"/>
      <dgm:spPr/>
      <dgm:t>
        <a:bodyPr vert="vert270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ДИДАКТИЧЕСКИЕ ИГРЫ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001D606-871A-4D15-AF8D-51AC9EA46E5D}" type="parTrans" cxnId="{803B2475-038C-43FC-881D-EAE8CDFC02AF}">
      <dgm:prSet/>
      <dgm:spPr/>
      <dgm:t>
        <a:bodyPr/>
        <a:lstStyle/>
        <a:p>
          <a:endParaRPr lang="ru-RU"/>
        </a:p>
      </dgm:t>
    </dgm:pt>
    <dgm:pt modelId="{D6D16063-365D-4FF3-9961-7C61192DCA44}" type="sibTrans" cxnId="{803B2475-038C-43FC-881D-EAE8CDFC02AF}">
      <dgm:prSet/>
      <dgm:spPr/>
      <dgm:t>
        <a:bodyPr/>
        <a:lstStyle/>
        <a:p>
          <a:endParaRPr lang="ru-RU"/>
        </a:p>
      </dgm:t>
    </dgm:pt>
    <dgm:pt modelId="{93A01E6E-45E0-4611-9C54-2CFEA00FF4AB}">
      <dgm:prSet custT="1"/>
      <dgm:spPr/>
      <dgm:t>
        <a:bodyPr vert="vert270"/>
        <a:lstStyle/>
        <a:p>
          <a:pPr marL="0" marR="0" lvl="1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ЭКОНОМИЧЕСКИЕ ЗАДАЧИ</a:t>
          </a: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61C67F31-B7A7-4355-914A-85659C106C5D}" type="parTrans" cxnId="{38DAF8F5-4D7E-4B5E-AC63-AC58206B9A2E}">
      <dgm:prSet/>
      <dgm:spPr/>
      <dgm:t>
        <a:bodyPr/>
        <a:lstStyle/>
        <a:p>
          <a:endParaRPr lang="ru-RU"/>
        </a:p>
      </dgm:t>
    </dgm:pt>
    <dgm:pt modelId="{CAD555CF-E940-47A1-B534-D542926786BD}" type="sibTrans" cxnId="{38DAF8F5-4D7E-4B5E-AC63-AC58206B9A2E}">
      <dgm:prSet/>
      <dgm:spPr/>
      <dgm:t>
        <a:bodyPr/>
        <a:lstStyle/>
        <a:p>
          <a:endParaRPr lang="ru-RU"/>
        </a:p>
      </dgm:t>
    </dgm:pt>
    <dgm:pt modelId="{447861C8-0C62-4923-978A-DCD4CD9A5743}">
      <dgm:prSet custT="1"/>
      <dgm:spPr/>
      <dgm:t>
        <a:bodyPr vert="vert270"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СКАЗКИ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BF8DA0-1A32-4963-B39E-92A5AE3569BD}" type="parTrans" cxnId="{0AD02032-B00B-4C6F-A1C1-E7E98A48D059}">
      <dgm:prSet/>
      <dgm:spPr/>
      <dgm:t>
        <a:bodyPr/>
        <a:lstStyle/>
        <a:p>
          <a:endParaRPr lang="ru-RU"/>
        </a:p>
      </dgm:t>
    </dgm:pt>
    <dgm:pt modelId="{DE9500FE-2A7F-41AC-9B4B-93F09CF5FA83}" type="sibTrans" cxnId="{0AD02032-B00B-4C6F-A1C1-E7E98A48D059}">
      <dgm:prSet/>
      <dgm:spPr/>
      <dgm:t>
        <a:bodyPr/>
        <a:lstStyle/>
        <a:p>
          <a:endParaRPr lang="ru-RU"/>
        </a:p>
      </dgm:t>
    </dgm:pt>
    <dgm:pt modelId="{113BF8DA-1AC5-4312-8FC6-7FFE2F82B663}">
      <dgm:prSet custT="1"/>
      <dgm:spPr/>
      <dgm:t>
        <a:bodyPr vert="vert270"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ПОСЛОВИЦЫ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CE9E4F-F1B3-4A50-AFFB-D0F54E1C6BA5}" type="parTrans" cxnId="{5A8F75DB-2130-472E-A70D-27BF8FD0820E}">
      <dgm:prSet/>
      <dgm:spPr/>
      <dgm:t>
        <a:bodyPr/>
        <a:lstStyle/>
        <a:p>
          <a:endParaRPr lang="ru-RU"/>
        </a:p>
      </dgm:t>
    </dgm:pt>
    <dgm:pt modelId="{760E3EA1-9A22-4425-923C-E67CE2EF5922}" type="sibTrans" cxnId="{5A8F75DB-2130-472E-A70D-27BF8FD0820E}">
      <dgm:prSet/>
      <dgm:spPr/>
      <dgm:t>
        <a:bodyPr/>
        <a:lstStyle/>
        <a:p>
          <a:endParaRPr lang="ru-RU"/>
        </a:p>
      </dgm:t>
    </dgm:pt>
    <dgm:pt modelId="{4A2A62B9-969C-41D0-B695-56FAA31D511F}">
      <dgm:prSet custT="1"/>
      <dgm:spPr/>
      <dgm:t>
        <a:bodyPr vert="vert270"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ЗАГАДКИ</a:t>
          </a:r>
          <a:endParaRPr lang="ru-RU" sz="2800" b="1" dirty="0">
            <a:solidFill>
              <a:schemeClr val="accent6">
                <a:lumMod val="50000"/>
              </a:schemeClr>
            </a:solidFill>
          </a:endParaRPr>
        </a:p>
      </dgm:t>
    </dgm:pt>
    <dgm:pt modelId="{EA22C5B2-AD93-4DC6-8C95-68DE65207354}" type="parTrans" cxnId="{73A34528-8D9C-490B-B147-1750460F25AA}">
      <dgm:prSet/>
      <dgm:spPr/>
      <dgm:t>
        <a:bodyPr/>
        <a:lstStyle/>
        <a:p>
          <a:endParaRPr lang="ru-RU"/>
        </a:p>
      </dgm:t>
    </dgm:pt>
    <dgm:pt modelId="{38EEC0DC-09D2-4253-8539-699FC00C6B6D}" type="sibTrans" cxnId="{73A34528-8D9C-490B-B147-1750460F25AA}">
      <dgm:prSet/>
      <dgm:spPr/>
      <dgm:t>
        <a:bodyPr/>
        <a:lstStyle/>
        <a:p>
          <a:endParaRPr lang="ru-RU"/>
        </a:p>
      </dgm:t>
    </dgm:pt>
    <dgm:pt modelId="{D9A90187-7F8A-44F8-A536-C470217CB6B3}" type="pres">
      <dgm:prSet presAssocID="{B5555274-E306-40B3-BC0B-BA1504A263C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171283-D8FC-4891-81EF-F0986B295C0C}" type="pres">
      <dgm:prSet presAssocID="{8E802E33-1BB1-44F8-A078-E3359B862D28}" presName="roof" presStyleLbl="dkBgShp" presStyleIdx="0" presStyleCnt="2" custAng="16200000" custScaleX="68554" custScaleY="94821" custLinFactY="9793" custLinFactNeighborX="-29293" custLinFactNeighborY="100000"/>
      <dgm:spPr/>
      <dgm:t>
        <a:bodyPr/>
        <a:lstStyle/>
        <a:p>
          <a:endParaRPr lang="ru-RU"/>
        </a:p>
      </dgm:t>
    </dgm:pt>
    <dgm:pt modelId="{8CBE7CA7-07C9-4C9F-9919-699802B09314}" type="pres">
      <dgm:prSet presAssocID="{8E802E33-1BB1-44F8-A078-E3359B862D28}" presName="pillars" presStyleCnt="0"/>
      <dgm:spPr/>
    </dgm:pt>
    <dgm:pt modelId="{90ECAAEA-4370-449A-8679-1F35DF2E32DE}" type="pres">
      <dgm:prSet presAssocID="{8E802E33-1BB1-44F8-A078-E3359B862D28}" presName="pillar1" presStyleLbl="node1" presStyleIdx="0" presStyleCnt="7" custAng="5400000" custScaleX="9784" custScaleY="135030" custLinFactNeighborX="43536" custLinFactNeighborY="39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86D13-BED8-447E-9D7C-4EB22A5E0B95}" type="pres">
      <dgm:prSet presAssocID="{8E57DAE4-7E8D-4226-9336-5737F8F3A3E6}" presName="pillarX" presStyleLbl="node1" presStyleIdx="1" presStyleCnt="7" custAng="5400000" custScaleX="9802" custScaleY="135030" custLinFactNeighborX="33743" custLinFactNeighborY="19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282D8-CB5D-4542-B727-D6FDFE47BA7C}" type="pres">
      <dgm:prSet presAssocID="{3CE824FB-9F9C-4838-BDD1-B2B90536B352}" presName="pillarX" presStyleLbl="node1" presStyleIdx="2" presStyleCnt="7" custAng="5400000" custScaleX="10542" custScaleY="134713" custLinFactNeighborX="23495" custLinFactNeighborY="-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77365C-30F2-481A-852C-BF3A2B2CD6AC}" type="pres">
      <dgm:prSet presAssocID="{93A01E6E-45E0-4611-9C54-2CFEA00FF4AB}" presName="pillarX" presStyleLbl="node1" presStyleIdx="3" presStyleCnt="7" custAng="5400000" custScaleX="9354" custScaleY="134664" custLinFactNeighborX="13535" custLinFactNeighborY="-209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ED100-F7B5-4BE1-A0B8-3C2AC4E14361}" type="pres">
      <dgm:prSet presAssocID="{447861C8-0C62-4923-978A-DCD4CD9A5743}" presName="pillarX" presStyleLbl="node1" presStyleIdx="4" presStyleCnt="7" custAng="5400000" custScaleX="9802" custScaleY="133376" custLinFactNeighborX="3648" custLinFactNeighborY="-41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E03E6-21C6-4B36-A7D1-DCBCBAC190FE}" type="pres">
      <dgm:prSet presAssocID="{113BF8DA-1AC5-4312-8FC6-7FFE2F82B663}" presName="pillarX" presStyleLbl="node1" presStyleIdx="5" presStyleCnt="7" custAng="5400000" custScaleX="10066" custScaleY="132833" custLinFactNeighborX="-6416" custLinFactNeighborY="-622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419B15-C520-463C-B992-66F2CE450413}" type="pres">
      <dgm:prSet presAssocID="{4A2A62B9-969C-41D0-B695-56FAA31D511F}" presName="pillarX" presStyleLbl="node1" presStyleIdx="6" presStyleCnt="7" custAng="5400000" custScaleX="10540" custScaleY="132954" custLinFactNeighborX="-16690" custLinFactNeighborY="-82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2BC8C-A124-4415-9AAC-534239B0DB02}" type="pres">
      <dgm:prSet presAssocID="{8E802E33-1BB1-44F8-A078-E3359B862D28}" presName="base" presStyleLbl="dkBgShp" presStyleIdx="1" presStyleCnt="2" custFlipVert="1" custScaleY="185129" custLinFactNeighborX="3361" custLinFactNeighborY="-3736"/>
      <dgm:spPr/>
      <dgm:t>
        <a:bodyPr/>
        <a:lstStyle/>
        <a:p>
          <a:endParaRPr lang="ru-RU"/>
        </a:p>
      </dgm:t>
    </dgm:pt>
  </dgm:ptLst>
  <dgm:cxnLst>
    <dgm:cxn modelId="{38DAF8F5-4D7E-4B5E-AC63-AC58206B9A2E}" srcId="{8E802E33-1BB1-44F8-A078-E3359B862D28}" destId="{93A01E6E-45E0-4611-9C54-2CFEA00FF4AB}" srcOrd="3" destOrd="0" parTransId="{61C67F31-B7A7-4355-914A-85659C106C5D}" sibTransId="{CAD555CF-E940-47A1-B534-D542926786BD}"/>
    <dgm:cxn modelId="{717228E8-7296-4BE7-82EC-D2B873B3897A}" srcId="{8E802E33-1BB1-44F8-A078-E3359B862D28}" destId="{55F8088D-69EB-4106-A191-3EF9BEDE6059}" srcOrd="0" destOrd="0" parTransId="{47F4D4B7-5F31-419E-A826-FDBDF333D7A2}" sibTransId="{A816F434-304E-48B2-B560-DBCDC0D9A578}"/>
    <dgm:cxn modelId="{0AD02032-B00B-4C6F-A1C1-E7E98A48D059}" srcId="{8E802E33-1BB1-44F8-A078-E3359B862D28}" destId="{447861C8-0C62-4923-978A-DCD4CD9A5743}" srcOrd="4" destOrd="0" parTransId="{C7BF8DA0-1A32-4963-B39E-92A5AE3569BD}" sibTransId="{DE9500FE-2A7F-41AC-9B4B-93F09CF5FA83}"/>
    <dgm:cxn modelId="{15B565A9-614B-4B1A-B33B-BA84909E68DA}" type="presOf" srcId="{113BF8DA-1AC5-4312-8FC6-7FFE2F82B663}" destId="{008E03E6-21C6-4B36-A7D1-DCBCBAC190FE}" srcOrd="0" destOrd="0" presId="urn:microsoft.com/office/officeart/2005/8/layout/hList3"/>
    <dgm:cxn modelId="{5A8F75DB-2130-472E-A70D-27BF8FD0820E}" srcId="{8E802E33-1BB1-44F8-A078-E3359B862D28}" destId="{113BF8DA-1AC5-4312-8FC6-7FFE2F82B663}" srcOrd="5" destOrd="0" parTransId="{CECE9E4F-F1B3-4A50-AFFB-D0F54E1C6BA5}" sibTransId="{760E3EA1-9A22-4425-923C-E67CE2EF5922}"/>
    <dgm:cxn modelId="{325C4C46-FA6C-49B5-B177-80CB85175D64}" type="presOf" srcId="{B5555274-E306-40B3-BC0B-BA1504A263C2}" destId="{D9A90187-7F8A-44F8-A536-C470217CB6B3}" srcOrd="0" destOrd="0" presId="urn:microsoft.com/office/officeart/2005/8/layout/hList3"/>
    <dgm:cxn modelId="{C18E1F16-0C28-49D2-A5CA-0423BC6647E2}" type="presOf" srcId="{93A01E6E-45E0-4611-9C54-2CFEA00FF4AB}" destId="{1477365C-30F2-481A-852C-BF3A2B2CD6AC}" srcOrd="0" destOrd="0" presId="urn:microsoft.com/office/officeart/2005/8/layout/hList3"/>
    <dgm:cxn modelId="{AD2EAB61-23D6-4C93-BDDE-760BC0F71EE4}" type="presOf" srcId="{8E802E33-1BB1-44F8-A078-E3359B862D28}" destId="{36171283-D8FC-4891-81EF-F0986B295C0C}" srcOrd="0" destOrd="0" presId="urn:microsoft.com/office/officeart/2005/8/layout/hList3"/>
    <dgm:cxn modelId="{73A34528-8D9C-490B-B147-1750460F25AA}" srcId="{8E802E33-1BB1-44F8-A078-E3359B862D28}" destId="{4A2A62B9-969C-41D0-B695-56FAA31D511F}" srcOrd="6" destOrd="0" parTransId="{EA22C5B2-AD93-4DC6-8C95-68DE65207354}" sibTransId="{38EEC0DC-09D2-4253-8539-699FC00C6B6D}"/>
    <dgm:cxn modelId="{AF82FDA0-B1B2-466E-A5CA-FE92CB1CA9CC}" type="presOf" srcId="{447861C8-0C62-4923-978A-DCD4CD9A5743}" destId="{979ED100-F7B5-4BE1-A0B8-3C2AC4E14361}" srcOrd="0" destOrd="0" presId="urn:microsoft.com/office/officeart/2005/8/layout/hList3"/>
    <dgm:cxn modelId="{BBF16A7D-26D7-4631-969E-BB6387822B5C}" type="presOf" srcId="{55F8088D-69EB-4106-A191-3EF9BEDE6059}" destId="{90ECAAEA-4370-449A-8679-1F35DF2E32DE}" srcOrd="0" destOrd="0" presId="urn:microsoft.com/office/officeart/2005/8/layout/hList3"/>
    <dgm:cxn modelId="{803B2475-038C-43FC-881D-EAE8CDFC02AF}" srcId="{8E802E33-1BB1-44F8-A078-E3359B862D28}" destId="{3CE824FB-9F9C-4838-BDD1-B2B90536B352}" srcOrd="2" destOrd="0" parTransId="{5001D606-871A-4D15-AF8D-51AC9EA46E5D}" sibTransId="{D6D16063-365D-4FF3-9961-7C61192DCA44}"/>
    <dgm:cxn modelId="{5D5300BA-2228-4AB2-863E-6E951B0A077A}" srcId="{B5555274-E306-40B3-BC0B-BA1504A263C2}" destId="{8E802E33-1BB1-44F8-A078-E3359B862D28}" srcOrd="0" destOrd="0" parTransId="{517CE262-BE10-4FE0-86E6-079503218E6E}" sibTransId="{D0278747-62E7-4882-A5D4-A7FDD03F0532}"/>
    <dgm:cxn modelId="{AA12DA7C-0BB2-430A-928C-2B8F88A71384}" type="presOf" srcId="{3CE824FB-9F9C-4838-BDD1-B2B90536B352}" destId="{8F4282D8-CB5D-4542-B727-D6FDFE47BA7C}" srcOrd="0" destOrd="0" presId="urn:microsoft.com/office/officeart/2005/8/layout/hList3"/>
    <dgm:cxn modelId="{1E220543-1C45-4770-87D0-94757228DBE7}" srcId="{8E802E33-1BB1-44F8-A078-E3359B862D28}" destId="{8E57DAE4-7E8D-4226-9336-5737F8F3A3E6}" srcOrd="1" destOrd="0" parTransId="{DCA8412D-170F-4622-8A02-11E8526832D0}" sibTransId="{CAD61271-E53B-421D-A9D5-B10BB49A0130}"/>
    <dgm:cxn modelId="{394C372B-4694-47DB-A7D4-087CE580C0D0}" type="presOf" srcId="{8E57DAE4-7E8D-4226-9336-5737F8F3A3E6}" destId="{08F86D13-BED8-447E-9D7C-4EB22A5E0B95}" srcOrd="0" destOrd="0" presId="urn:microsoft.com/office/officeart/2005/8/layout/hList3"/>
    <dgm:cxn modelId="{A3579151-EEC3-4376-84EA-EAF36EE4F843}" type="presOf" srcId="{4A2A62B9-969C-41D0-B695-56FAA31D511F}" destId="{30419B15-C520-463C-B992-66F2CE450413}" srcOrd="0" destOrd="0" presId="urn:microsoft.com/office/officeart/2005/8/layout/hList3"/>
    <dgm:cxn modelId="{CE3505E0-B151-472F-9DA5-E203C49465FA}" type="presParOf" srcId="{D9A90187-7F8A-44F8-A536-C470217CB6B3}" destId="{36171283-D8FC-4891-81EF-F0986B295C0C}" srcOrd="0" destOrd="0" presId="urn:microsoft.com/office/officeart/2005/8/layout/hList3"/>
    <dgm:cxn modelId="{9741E702-AD2E-4764-A0AC-EBBE91D8F989}" type="presParOf" srcId="{D9A90187-7F8A-44F8-A536-C470217CB6B3}" destId="{8CBE7CA7-07C9-4C9F-9919-699802B09314}" srcOrd="1" destOrd="0" presId="urn:microsoft.com/office/officeart/2005/8/layout/hList3"/>
    <dgm:cxn modelId="{AE5FD577-CED3-4912-849C-5C04181BF1C4}" type="presParOf" srcId="{8CBE7CA7-07C9-4C9F-9919-699802B09314}" destId="{90ECAAEA-4370-449A-8679-1F35DF2E32DE}" srcOrd="0" destOrd="0" presId="urn:microsoft.com/office/officeart/2005/8/layout/hList3"/>
    <dgm:cxn modelId="{395F739B-7708-4719-81CE-9EC82F5279A1}" type="presParOf" srcId="{8CBE7CA7-07C9-4C9F-9919-699802B09314}" destId="{08F86D13-BED8-447E-9D7C-4EB22A5E0B95}" srcOrd="1" destOrd="0" presId="urn:microsoft.com/office/officeart/2005/8/layout/hList3"/>
    <dgm:cxn modelId="{0A4AD5B7-AE40-45BF-A532-7F61BFCB8B02}" type="presParOf" srcId="{8CBE7CA7-07C9-4C9F-9919-699802B09314}" destId="{8F4282D8-CB5D-4542-B727-D6FDFE47BA7C}" srcOrd="2" destOrd="0" presId="urn:microsoft.com/office/officeart/2005/8/layout/hList3"/>
    <dgm:cxn modelId="{6ABE43E7-00A2-4D86-82E9-7933DE76D53A}" type="presParOf" srcId="{8CBE7CA7-07C9-4C9F-9919-699802B09314}" destId="{1477365C-30F2-481A-852C-BF3A2B2CD6AC}" srcOrd="3" destOrd="0" presId="urn:microsoft.com/office/officeart/2005/8/layout/hList3"/>
    <dgm:cxn modelId="{31A16CC1-8427-4CB3-A23C-0B77E340C85F}" type="presParOf" srcId="{8CBE7CA7-07C9-4C9F-9919-699802B09314}" destId="{979ED100-F7B5-4BE1-A0B8-3C2AC4E14361}" srcOrd="4" destOrd="0" presId="urn:microsoft.com/office/officeart/2005/8/layout/hList3"/>
    <dgm:cxn modelId="{A2CC0857-8238-4DD4-B23B-D5B0566987B0}" type="presParOf" srcId="{8CBE7CA7-07C9-4C9F-9919-699802B09314}" destId="{008E03E6-21C6-4B36-A7D1-DCBCBAC190FE}" srcOrd="5" destOrd="0" presId="urn:microsoft.com/office/officeart/2005/8/layout/hList3"/>
    <dgm:cxn modelId="{D7E3BB03-5B0D-4E7A-82B8-9DBDAE501D25}" type="presParOf" srcId="{8CBE7CA7-07C9-4C9F-9919-699802B09314}" destId="{30419B15-C520-463C-B992-66F2CE450413}" srcOrd="6" destOrd="0" presId="urn:microsoft.com/office/officeart/2005/8/layout/hList3"/>
    <dgm:cxn modelId="{1AC08291-C72E-4D63-8242-309BCB4786AB}" type="presParOf" srcId="{D9A90187-7F8A-44F8-A536-C470217CB6B3}" destId="{2882BC8C-A124-4415-9AAC-534239B0DB0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1C2B71-C408-436C-9200-ACD184B8FD2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6EDD67EA-D689-4FBF-A376-1E1555ED80A2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«СУПЕРМАРКЕТ»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3F9A56-8C72-4700-A2C0-FFDFBCBBFA56}" type="parTrans" cxnId="{6CE04004-E06D-4F9E-9C90-2676794BB1A1}">
      <dgm:prSet/>
      <dgm:spPr/>
      <dgm:t>
        <a:bodyPr/>
        <a:lstStyle/>
        <a:p>
          <a:endParaRPr lang="ru-RU"/>
        </a:p>
      </dgm:t>
    </dgm:pt>
    <dgm:pt modelId="{23D2FC18-A07E-47DC-9F7F-B39018F3D506}" type="sibTrans" cxnId="{6CE04004-E06D-4F9E-9C90-2676794BB1A1}">
      <dgm:prSet/>
      <dgm:spPr/>
      <dgm:t>
        <a:bodyPr/>
        <a:lstStyle/>
        <a:p>
          <a:endParaRPr lang="ru-RU"/>
        </a:p>
      </dgm:t>
    </dgm:pt>
    <dgm:pt modelId="{2D921CB3-7CB9-4FB9-A523-41F694BE1FD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«МОНОПОЛИЯ»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AE78DC2-252F-4226-A40A-C40E36F0BABB}" type="parTrans" cxnId="{09E9298E-C27F-48BE-BE12-86195B195776}">
      <dgm:prSet/>
      <dgm:spPr/>
      <dgm:t>
        <a:bodyPr/>
        <a:lstStyle/>
        <a:p>
          <a:endParaRPr lang="ru-RU"/>
        </a:p>
      </dgm:t>
    </dgm:pt>
    <dgm:pt modelId="{5F640756-67DF-457E-B012-4C4985BC2FB6}" type="sibTrans" cxnId="{09E9298E-C27F-48BE-BE12-86195B195776}">
      <dgm:prSet/>
      <dgm:spPr/>
      <dgm:t>
        <a:bodyPr/>
        <a:lstStyle/>
        <a:p>
          <a:endParaRPr lang="ru-RU"/>
        </a:p>
      </dgm:t>
    </dgm:pt>
    <dgm:pt modelId="{EB93C778-ACAB-480E-AC79-B9BEC130DA1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«КАФЕ»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227C5D0-C617-449E-96B5-1E1A42982282}" type="parTrans" cxnId="{49B7C80A-728A-4B48-87F4-F2286EC4B66E}">
      <dgm:prSet/>
      <dgm:spPr/>
      <dgm:t>
        <a:bodyPr/>
        <a:lstStyle/>
        <a:p>
          <a:endParaRPr lang="ru-RU"/>
        </a:p>
      </dgm:t>
    </dgm:pt>
    <dgm:pt modelId="{66CAFB9C-6FCD-481C-A80F-69E2222F9853}" type="sibTrans" cxnId="{49B7C80A-728A-4B48-87F4-F2286EC4B66E}">
      <dgm:prSet/>
      <dgm:spPr/>
      <dgm:t>
        <a:bodyPr/>
        <a:lstStyle/>
        <a:p>
          <a:endParaRPr lang="ru-RU"/>
        </a:p>
      </dgm:t>
    </dgm:pt>
    <dgm:pt modelId="{0557D7FB-6FC8-4505-B3EA-C6C55128A7D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«БАНК»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97BF8BA8-DF31-43FA-BC3C-4415058DBB12}" type="parTrans" cxnId="{FBBF1BD7-5D1A-464C-A94E-0D3A171D5FD8}">
      <dgm:prSet/>
      <dgm:spPr/>
      <dgm:t>
        <a:bodyPr/>
        <a:lstStyle/>
        <a:p>
          <a:endParaRPr lang="ru-RU"/>
        </a:p>
      </dgm:t>
    </dgm:pt>
    <dgm:pt modelId="{A00E6699-E62C-481B-9F2F-1B3B704E0269}" type="sibTrans" cxnId="{FBBF1BD7-5D1A-464C-A94E-0D3A171D5FD8}">
      <dgm:prSet/>
      <dgm:spPr/>
      <dgm:t>
        <a:bodyPr/>
        <a:lstStyle/>
        <a:p>
          <a:endParaRPr lang="ru-RU"/>
        </a:p>
      </dgm:t>
    </dgm:pt>
    <dgm:pt modelId="{2DC5A36D-B587-44F8-A9E5-EC5BE3F27CA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«ПОЧТА»</a:t>
          </a:r>
        </a:p>
        <a:p>
          <a:pPr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29FCDB08-F83A-4DDA-82AF-6F368F7E4697}" type="parTrans" cxnId="{C4F93A45-05F2-4EE8-AAB0-21A71C9CDDFF}">
      <dgm:prSet/>
      <dgm:spPr/>
      <dgm:t>
        <a:bodyPr/>
        <a:lstStyle/>
        <a:p>
          <a:endParaRPr lang="ru-RU"/>
        </a:p>
      </dgm:t>
    </dgm:pt>
    <dgm:pt modelId="{5AF6DD42-F0E3-4A04-B006-4456EF5794B2}" type="sibTrans" cxnId="{C4F93A45-05F2-4EE8-AAB0-21A71C9CDDFF}">
      <dgm:prSet/>
      <dgm:spPr/>
      <dgm:t>
        <a:bodyPr/>
        <a:lstStyle/>
        <a:p>
          <a:endParaRPr lang="ru-RU"/>
        </a:p>
      </dgm:t>
    </dgm:pt>
    <dgm:pt modelId="{9FA6B8E9-B68D-401D-AEAF-FE1275EDA30F}">
      <dgm:prSet custT="1"/>
      <dgm:spPr/>
      <dgm:t>
        <a:bodyPr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«МАГАЗИН»</a:t>
          </a:r>
          <a:endParaRPr lang="ru-RU" sz="2800" b="1" i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31067E-3BF7-4084-B50D-BAF3A1331F89}" type="parTrans" cxnId="{58DCE5FC-5016-4C17-B92E-94F114591E52}">
      <dgm:prSet/>
      <dgm:spPr/>
      <dgm:t>
        <a:bodyPr/>
        <a:lstStyle/>
        <a:p>
          <a:endParaRPr lang="ru-RU"/>
        </a:p>
      </dgm:t>
    </dgm:pt>
    <dgm:pt modelId="{26FE8ACE-6E7B-4E87-96EF-1AD50F55D69C}" type="sibTrans" cxnId="{58DCE5FC-5016-4C17-B92E-94F114591E52}">
      <dgm:prSet/>
      <dgm:spPr/>
      <dgm:t>
        <a:bodyPr/>
        <a:lstStyle/>
        <a:p>
          <a:endParaRPr lang="ru-RU"/>
        </a:p>
      </dgm:t>
    </dgm:pt>
    <dgm:pt modelId="{E516BBE8-2DE3-493D-8A48-424F369BF3FF}">
      <dgm:prSet custT="1"/>
      <dgm:spPr/>
      <dgm:t>
        <a:bodyPr/>
        <a:lstStyle/>
        <a:p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«ПАРИКМАХЕРСКАЯ»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368EC2-1717-43F2-A3F1-682231BBEB02}" type="parTrans" cxnId="{A03A82C6-CBD5-41B9-A77C-866A8DD5CC78}">
      <dgm:prSet/>
      <dgm:spPr/>
      <dgm:t>
        <a:bodyPr/>
        <a:lstStyle/>
        <a:p>
          <a:endParaRPr lang="ru-RU"/>
        </a:p>
      </dgm:t>
    </dgm:pt>
    <dgm:pt modelId="{378D3D14-577B-4C94-B972-925022F2FC48}" type="sibTrans" cxnId="{A03A82C6-CBD5-41B9-A77C-866A8DD5CC78}">
      <dgm:prSet/>
      <dgm:spPr/>
      <dgm:t>
        <a:bodyPr/>
        <a:lstStyle/>
        <a:p>
          <a:endParaRPr lang="ru-RU"/>
        </a:p>
      </dgm:t>
    </dgm:pt>
    <dgm:pt modelId="{443F2BCD-FF0E-496A-A522-D40C7DC366B1}">
      <dgm:prSet/>
      <dgm:spPr/>
      <dgm:t>
        <a:bodyPr/>
        <a:lstStyle/>
        <a:p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«СТОЛОВАЯ»</a:t>
          </a:r>
          <a:endParaRPr lang="ru-RU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0E8F9A-04C9-4DBC-ABF2-45AF48300A60}" type="parTrans" cxnId="{50563F29-9EC9-47A0-9B2D-19EF2E88C356}">
      <dgm:prSet/>
      <dgm:spPr/>
      <dgm:t>
        <a:bodyPr/>
        <a:lstStyle/>
        <a:p>
          <a:endParaRPr lang="ru-RU"/>
        </a:p>
      </dgm:t>
    </dgm:pt>
    <dgm:pt modelId="{47271428-D448-4791-9ADA-C058AED8D6F4}" type="sibTrans" cxnId="{50563F29-9EC9-47A0-9B2D-19EF2E88C356}">
      <dgm:prSet/>
      <dgm:spPr/>
      <dgm:t>
        <a:bodyPr/>
        <a:lstStyle/>
        <a:p>
          <a:endParaRPr lang="ru-RU"/>
        </a:p>
      </dgm:t>
    </dgm:pt>
    <dgm:pt modelId="{34902B63-7C02-49B7-9EF7-F872A763BDF0}" type="pres">
      <dgm:prSet presAssocID="{821C2B71-C408-436C-9200-ACD184B8FD28}" presName="linearFlow" presStyleCnt="0">
        <dgm:presLayoutVars>
          <dgm:dir/>
          <dgm:resizeHandles val="exact"/>
        </dgm:presLayoutVars>
      </dgm:prSet>
      <dgm:spPr/>
    </dgm:pt>
    <dgm:pt modelId="{81E8AD38-FBAC-464E-AA42-E44E3570EAB6}" type="pres">
      <dgm:prSet presAssocID="{6EDD67EA-D689-4FBF-A376-1E1555ED80A2}" presName="composite" presStyleCnt="0"/>
      <dgm:spPr/>
    </dgm:pt>
    <dgm:pt modelId="{9299AE6B-A291-4A46-AAC6-4023B9387F19}" type="pres">
      <dgm:prSet presAssocID="{6EDD67EA-D689-4FBF-A376-1E1555ED80A2}" presName="imgShp" presStyleLbl="fgImgPlace1" presStyleIdx="0" presStyleCnt="8" custLinFactNeighborX="40318" custLinFactNeighborY="14649"/>
      <dgm:spPr/>
      <dgm:t>
        <a:bodyPr/>
        <a:lstStyle/>
        <a:p>
          <a:endParaRPr lang="ru-RU"/>
        </a:p>
      </dgm:t>
    </dgm:pt>
    <dgm:pt modelId="{394BEFF1-2CD2-4AAD-83E6-4958559037D9}" type="pres">
      <dgm:prSet presAssocID="{6EDD67EA-D689-4FBF-A376-1E1555ED80A2}" presName="txShp" presStyleLbl="node1" presStyleIdx="0" presStyleCnt="8" custScaleX="98081" custScaleY="412661" custLinFactNeighborX="13432" custLinFactNeighborY="65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8FBAC-D285-4E83-8D90-0ABA04D9FEC1}" type="pres">
      <dgm:prSet presAssocID="{23D2FC18-A07E-47DC-9F7F-B39018F3D506}" presName="spacing" presStyleCnt="0"/>
      <dgm:spPr/>
    </dgm:pt>
    <dgm:pt modelId="{7D620AD1-D9CE-41C9-AF68-72BD7061EC2D}" type="pres">
      <dgm:prSet presAssocID="{2D921CB3-7CB9-4FB9-A523-41F694BE1FD5}" presName="composite" presStyleCnt="0"/>
      <dgm:spPr/>
    </dgm:pt>
    <dgm:pt modelId="{7F0E1B13-0C0D-4C41-A11C-C13964ADC1C9}" type="pres">
      <dgm:prSet presAssocID="{2D921CB3-7CB9-4FB9-A523-41F694BE1FD5}" presName="imgShp" presStyleLbl="fgImgPlace1" presStyleIdx="1" presStyleCnt="8" custLinFactNeighborX="40469" custLinFactNeighborY="-17513"/>
      <dgm:spPr/>
    </dgm:pt>
    <dgm:pt modelId="{9887C460-BA90-4B28-8B5B-7B145F9BC1C9}" type="pres">
      <dgm:prSet presAssocID="{2D921CB3-7CB9-4FB9-A523-41F694BE1FD5}" presName="txShp" presStyleLbl="node1" presStyleIdx="1" presStyleCnt="8" custScaleX="100278" custScaleY="416970" custLinFactNeighborX="12604" custLinFactNeighborY="37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3D48AE-DF22-4FE4-B6BE-80981219BC00}" type="pres">
      <dgm:prSet presAssocID="{5F640756-67DF-457E-B012-4C4985BC2FB6}" presName="spacing" presStyleCnt="0"/>
      <dgm:spPr/>
    </dgm:pt>
    <dgm:pt modelId="{4290F571-70CE-4654-80AB-B3C0E2F650DB}" type="pres">
      <dgm:prSet presAssocID="{EB93C778-ACAB-480E-AC79-B9BEC130DA1B}" presName="composite" presStyleCnt="0"/>
      <dgm:spPr/>
    </dgm:pt>
    <dgm:pt modelId="{5F7C0767-9A0A-49F6-97A9-C0A6358C18AD}" type="pres">
      <dgm:prSet presAssocID="{EB93C778-ACAB-480E-AC79-B9BEC130DA1B}" presName="imgShp" presStyleLbl="fgImgPlace1" presStyleIdx="2" presStyleCnt="8" custLinFactNeighborX="41593" custLinFactNeighborY="-41753"/>
      <dgm:spPr/>
    </dgm:pt>
    <dgm:pt modelId="{709D5470-65C8-40C9-98ED-6377E4A67DCB}" type="pres">
      <dgm:prSet presAssocID="{EB93C778-ACAB-480E-AC79-B9BEC130DA1B}" presName="txShp" presStyleLbl="node1" presStyleIdx="2" presStyleCnt="8" custScaleX="101347" custScaleY="455871" custLinFactNeighborX="12245" custLinFactNeighborY="1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F4D19-10CE-4319-B43E-4E4A3348E2B3}" type="pres">
      <dgm:prSet presAssocID="{66CAFB9C-6FCD-481C-A80F-69E2222F9853}" presName="spacing" presStyleCnt="0"/>
      <dgm:spPr/>
    </dgm:pt>
    <dgm:pt modelId="{BB240DB6-AFDD-4FF8-97FD-7B7EC75E65FF}" type="pres">
      <dgm:prSet presAssocID="{2DC5A36D-B587-44F8-A9E5-EC5BE3F27CAB}" presName="composite" presStyleCnt="0"/>
      <dgm:spPr/>
    </dgm:pt>
    <dgm:pt modelId="{C5EB394C-FF1A-4C05-B80D-0BFD2B27D191}" type="pres">
      <dgm:prSet presAssocID="{2DC5A36D-B587-44F8-A9E5-EC5BE3F27CAB}" presName="imgShp" presStyleLbl="fgImgPlace1" presStyleIdx="3" presStyleCnt="8" custLinFactNeighborX="41593" custLinFactNeighborY="-64335"/>
      <dgm:spPr/>
    </dgm:pt>
    <dgm:pt modelId="{3FD278C9-FED0-4E56-B6A5-2C190D3AC0A4}" type="pres">
      <dgm:prSet presAssocID="{2DC5A36D-B587-44F8-A9E5-EC5BE3F27CAB}" presName="txShp" presStyleLbl="node1" presStyleIdx="3" presStyleCnt="8" custScaleX="97769" custScaleY="423415" custLinFactNeighborX="13275" custLinFactNeighborY="-14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705075-6DDE-4439-B7A1-A3A3ECAE8DEC}" type="pres">
      <dgm:prSet presAssocID="{5AF6DD42-F0E3-4A04-B006-4456EF5794B2}" presName="spacing" presStyleCnt="0"/>
      <dgm:spPr/>
    </dgm:pt>
    <dgm:pt modelId="{D517EA9C-473D-4C2E-8433-77035242F074}" type="pres">
      <dgm:prSet presAssocID="{0557D7FB-6FC8-4505-B3EA-C6C55128A7DC}" presName="composite" presStyleCnt="0"/>
      <dgm:spPr/>
    </dgm:pt>
    <dgm:pt modelId="{31F9117D-83F2-4368-A807-642F58F51D11}" type="pres">
      <dgm:prSet presAssocID="{0557D7FB-6FC8-4505-B3EA-C6C55128A7DC}" presName="imgShp" presStyleLbl="fgImgPlace1" presStyleIdx="4" presStyleCnt="8" custLinFactNeighborX="38561" custLinFactNeighborY="-99865"/>
      <dgm:spPr/>
    </dgm:pt>
    <dgm:pt modelId="{A9B732DE-D6A2-48C3-A796-B6DB91966FD6}" type="pres">
      <dgm:prSet presAssocID="{0557D7FB-6FC8-4505-B3EA-C6C55128A7DC}" presName="txShp" presStyleLbl="node1" presStyleIdx="4" presStyleCnt="8" custScaleX="99104" custScaleY="388377" custLinFactNeighborX="13038" custLinFactNeighborY="-31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A8309A-21E1-4BAC-A249-365977D75EC7}" type="pres">
      <dgm:prSet presAssocID="{A00E6699-E62C-481B-9F2F-1B3B704E0269}" presName="spacing" presStyleCnt="0"/>
      <dgm:spPr/>
    </dgm:pt>
    <dgm:pt modelId="{C008632A-987A-483A-B077-4E28B609E7D2}" type="pres">
      <dgm:prSet presAssocID="{E516BBE8-2DE3-493D-8A48-424F369BF3FF}" presName="composite" presStyleCnt="0"/>
      <dgm:spPr/>
    </dgm:pt>
    <dgm:pt modelId="{D31850C1-7D20-4D7D-AEC0-536E0547F65F}" type="pres">
      <dgm:prSet presAssocID="{E516BBE8-2DE3-493D-8A48-424F369BF3FF}" presName="imgShp" presStyleLbl="fgImgPlace1" presStyleIdx="5" presStyleCnt="8"/>
      <dgm:spPr/>
    </dgm:pt>
    <dgm:pt modelId="{D9A2B3B8-7062-41F2-A5F6-CC8CE2DB0EBE}" type="pres">
      <dgm:prSet presAssocID="{E516BBE8-2DE3-493D-8A48-424F369BF3FF}" presName="txShp" presStyleLbl="node1" presStyleIdx="5" presStyleCnt="8" custScaleX="100281" custScaleY="386239" custLinFactNeighborX="12698" custLinFactNeighborY="-54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8D980-8917-4B6D-BE5A-32BD48BB13A1}" type="pres">
      <dgm:prSet presAssocID="{378D3D14-577B-4C94-B972-925022F2FC48}" presName="spacing" presStyleCnt="0"/>
      <dgm:spPr/>
    </dgm:pt>
    <dgm:pt modelId="{743BAA8F-4C06-4D96-8CB4-6D876A03BC66}" type="pres">
      <dgm:prSet presAssocID="{9FA6B8E9-B68D-401D-AEAF-FE1275EDA30F}" presName="composite" presStyleCnt="0"/>
      <dgm:spPr/>
    </dgm:pt>
    <dgm:pt modelId="{E0B11784-D1FC-4F2C-89FA-FA6EF135433E}" type="pres">
      <dgm:prSet presAssocID="{9FA6B8E9-B68D-401D-AEAF-FE1275EDA30F}" presName="imgShp" presStyleLbl="fgImgPlace1" presStyleIdx="6" presStyleCnt="8"/>
      <dgm:spPr/>
    </dgm:pt>
    <dgm:pt modelId="{B301A7B3-FF36-4C49-B400-3134E76D5078}" type="pres">
      <dgm:prSet presAssocID="{9FA6B8E9-B68D-401D-AEAF-FE1275EDA30F}" presName="txShp" presStyleLbl="node1" presStyleIdx="6" presStyleCnt="8" custScaleX="101494" custScaleY="333736" custLinFactNeighborX="12381" custLinFactNeighborY="-733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8A8FA-C78A-401D-936F-E4DC428401E5}" type="pres">
      <dgm:prSet presAssocID="{26FE8ACE-6E7B-4E87-96EF-1AD50F55D69C}" presName="spacing" presStyleCnt="0"/>
      <dgm:spPr/>
    </dgm:pt>
    <dgm:pt modelId="{011405D1-F74A-4248-95BB-079E3521E5C0}" type="pres">
      <dgm:prSet presAssocID="{443F2BCD-FF0E-496A-A522-D40C7DC366B1}" presName="composite" presStyleCnt="0"/>
      <dgm:spPr/>
    </dgm:pt>
    <dgm:pt modelId="{18C0E9B8-7460-4F3D-91AD-756205094DEC}" type="pres">
      <dgm:prSet presAssocID="{443F2BCD-FF0E-496A-A522-D40C7DC366B1}" presName="imgShp" presStyleLbl="fgImgPlace1" presStyleIdx="7" presStyleCnt="8"/>
      <dgm:spPr/>
    </dgm:pt>
    <dgm:pt modelId="{CF883342-5E6C-4D6B-85B9-B90AF1A361D9}" type="pres">
      <dgm:prSet presAssocID="{443F2BCD-FF0E-496A-A522-D40C7DC366B1}" presName="txShp" presStyleLbl="node1" presStyleIdx="7" presStyleCnt="8" custScaleY="378407" custLinFactNeighborX="12498" custLinFactNeighborY="-746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485A0B-6016-4075-A8D2-A0BF825DBB38}" type="presOf" srcId="{821C2B71-C408-436C-9200-ACD184B8FD28}" destId="{34902B63-7C02-49B7-9EF7-F872A763BDF0}" srcOrd="0" destOrd="0" presId="urn:microsoft.com/office/officeart/2005/8/layout/vList3"/>
    <dgm:cxn modelId="{09E9298E-C27F-48BE-BE12-86195B195776}" srcId="{821C2B71-C408-436C-9200-ACD184B8FD28}" destId="{2D921CB3-7CB9-4FB9-A523-41F694BE1FD5}" srcOrd="1" destOrd="0" parTransId="{3AE78DC2-252F-4226-A40A-C40E36F0BABB}" sibTransId="{5F640756-67DF-457E-B012-4C4985BC2FB6}"/>
    <dgm:cxn modelId="{9511AA39-4F90-4989-B7E0-8D7B625FC364}" type="presOf" srcId="{0557D7FB-6FC8-4505-B3EA-C6C55128A7DC}" destId="{A9B732DE-D6A2-48C3-A796-B6DB91966FD6}" srcOrd="0" destOrd="0" presId="urn:microsoft.com/office/officeart/2005/8/layout/vList3"/>
    <dgm:cxn modelId="{A66A4757-A4F8-43FE-A45F-EB5BE3606495}" type="presOf" srcId="{9FA6B8E9-B68D-401D-AEAF-FE1275EDA30F}" destId="{B301A7B3-FF36-4C49-B400-3134E76D5078}" srcOrd="0" destOrd="0" presId="urn:microsoft.com/office/officeart/2005/8/layout/vList3"/>
    <dgm:cxn modelId="{817B8513-8899-4FE8-83D4-F2E82BDCC848}" type="presOf" srcId="{6EDD67EA-D689-4FBF-A376-1E1555ED80A2}" destId="{394BEFF1-2CD2-4AAD-83E6-4958559037D9}" srcOrd="0" destOrd="0" presId="urn:microsoft.com/office/officeart/2005/8/layout/vList3"/>
    <dgm:cxn modelId="{58DCE5FC-5016-4C17-B92E-94F114591E52}" srcId="{821C2B71-C408-436C-9200-ACD184B8FD28}" destId="{9FA6B8E9-B68D-401D-AEAF-FE1275EDA30F}" srcOrd="6" destOrd="0" parTransId="{3E31067E-3BF7-4084-B50D-BAF3A1331F89}" sibTransId="{26FE8ACE-6E7B-4E87-96EF-1AD50F55D69C}"/>
    <dgm:cxn modelId="{915E6275-F37B-45EB-AA31-9F6192A54261}" type="presOf" srcId="{443F2BCD-FF0E-496A-A522-D40C7DC366B1}" destId="{CF883342-5E6C-4D6B-85B9-B90AF1A361D9}" srcOrd="0" destOrd="0" presId="urn:microsoft.com/office/officeart/2005/8/layout/vList3"/>
    <dgm:cxn modelId="{FBBF1BD7-5D1A-464C-A94E-0D3A171D5FD8}" srcId="{821C2B71-C408-436C-9200-ACD184B8FD28}" destId="{0557D7FB-6FC8-4505-B3EA-C6C55128A7DC}" srcOrd="4" destOrd="0" parTransId="{97BF8BA8-DF31-43FA-BC3C-4415058DBB12}" sibTransId="{A00E6699-E62C-481B-9F2F-1B3B704E0269}"/>
    <dgm:cxn modelId="{6CE04004-E06D-4F9E-9C90-2676794BB1A1}" srcId="{821C2B71-C408-436C-9200-ACD184B8FD28}" destId="{6EDD67EA-D689-4FBF-A376-1E1555ED80A2}" srcOrd="0" destOrd="0" parTransId="{6B3F9A56-8C72-4700-A2C0-FFDFBCBBFA56}" sibTransId="{23D2FC18-A07E-47DC-9F7F-B39018F3D506}"/>
    <dgm:cxn modelId="{3DB99192-739C-43BF-AD1D-CF9C0D0C1C7D}" type="presOf" srcId="{EB93C778-ACAB-480E-AC79-B9BEC130DA1B}" destId="{709D5470-65C8-40C9-98ED-6377E4A67DCB}" srcOrd="0" destOrd="0" presId="urn:microsoft.com/office/officeart/2005/8/layout/vList3"/>
    <dgm:cxn modelId="{03AC66DA-08D3-45E7-96AA-7A793236B2ED}" type="presOf" srcId="{E516BBE8-2DE3-493D-8A48-424F369BF3FF}" destId="{D9A2B3B8-7062-41F2-A5F6-CC8CE2DB0EBE}" srcOrd="0" destOrd="0" presId="urn:microsoft.com/office/officeart/2005/8/layout/vList3"/>
    <dgm:cxn modelId="{79A10B15-468F-44DE-BA6E-E1F32EFE6E70}" type="presOf" srcId="{2D921CB3-7CB9-4FB9-A523-41F694BE1FD5}" destId="{9887C460-BA90-4B28-8B5B-7B145F9BC1C9}" srcOrd="0" destOrd="0" presId="urn:microsoft.com/office/officeart/2005/8/layout/vList3"/>
    <dgm:cxn modelId="{49B7C80A-728A-4B48-87F4-F2286EC4B66E}" srcId="{821C2B71-C408-436C-9200-ACD184B8FD28}" destId="{EB93C778-ACAB-480E-AC79-B9BEC130DA1B}" srcOrd="2" destOrd="0" parTransId="{B227C5D0-C617-449E-96B5-1E1A42982282}" sibTransId="{66CAFB9C-6FCD-481C-A80F-69E2222F9853}"/>
    <dgm:cxn modelId="{A03A82C6-CBD5-41B9-A77C-866A8DD5CC78}" srcId="{821C2B71-C408-436C-9200-ACD184B8FD28}" destId="{E516BBE8-2DE3-493D-8A48-424F369BF3FF}" srcOrd="5" destOrd="0" parTransId="{2D368EC2-1717-43F2-A3F1-682231BBEB02}" sibTransId="{378D3D14-577B-4C94-B972-925022F2FC48}"/>
    <dgm:cxn modelId="{50563F29-9EC9-47A0-9B2D-19EF2E88C356}" srcId="{821C2B71-C408-436C-9200-ACD184B8FD28}" destId="{443F2BCD-FF0E-496A-A522-D40C7DC366B1}" srcOrd="7" destOrd="0" parTransId="{680E8F9A-04C9-4DBC-ABF2-45AF48300A60}" sibTransId="{47271428-D448-4791-9ADA-C058AED8D6F4}"/>
    <dgm:cxn modelId="{C4F93A45-05F2-4EE8-AAB0-21A71C9CDDFF}" srcId="{821C2B71-C408-436C-9200-ACD184B8FD28}" destId="{2DC5A36D-B587-44F8-A9E5-EC5BE3F27CAB}" srcOrd="3" destOrd="0" parTransId="{29FCDB08-F83A-4DDA-82AF-6F368F7E4697}" sibTransId="{5AF6DD42-F0E3-4A04-B006-4456EF5794B2}"/>
    <dgm:cxn modelId="{96206DD7-0EF7-4DE4-BF45-41B4616EC2B3}" type="presOf" srcId="{2DC5A36D-B587-44F8-A9E5-EC5BE3F27CAB}" destId="{3FD278C9-FED0-4E56-B6A5-2C190D3AC0A4}" srcOrd="0" destOrd="0" presId="urn:microsoft.com/office/officeart/2005/8/layout/vList3"/>
    <dgm:cxn modelId="{853D96B2-B8BB-44B3-8418-380831ACAE36}" type="presParOf" srcId="{34902B63-7C02-49B7-9EF7-F872A763BDF0}" destId="{81E8AD38-FBAC-464E-AA42-E44E3570EAB6}" srcOrd="0" destOrd="0" presId="urn:microsoft.com/office/officeart/2005/8/layout/vList3"/>
    <dgm:cxn modelId="{E1D24747-AD70-485A-99C3-67CF38F48ED5}" type="presParOf" srcId="{81E8AD38-FBAC-464E-AA42-E44E3570EAB6}" destId="{9299AE6B-A291-4A46-AAC6-4023B9387F19}" srcOrd="0" destOrd="0" presId="urn:microsoft.com/office/officeart/2005/8/layout/vList3"/>
    <dgm:cxn modelId="{B17BB744-6E08-4D0E-97F9-0D9DB46FB5F4}" type="presParOf" srcId="{81E8AD38-FBAC-464E-AA42-E44E3570EAB6}" destId="{394BEFF1-2CD2-4AAD-83E6-4958559037D9}" srcOrd="1" destOrd="0" presId="urn:microsoft.com/office/officeart/2005/8/layout/vList3"/>
    <dgm:cxn modelId="{D3582F6B-EE14-4779-B446-297170D66AB5}" type="presParOf" srcId="{34902B63-7C02-49B7-9EF7-F872A763BDF0}" destId="{B588FBAC-D285-4E83-8D90-0ABA04D9FEC1}" srcOrd="1" destOrd="0" presId="urn:microsoft.com/office/officeart/2005/8/layout/vList3"/>
    <dgm:cxn modelId="{E5F74640-5ABC-4871-A9EF-435CCCE65073}" type="presParOf" srcId="{34902B63-7C02-49B7-9EF7-F872A763BDF0}" destId="{7D620AD1-D9CE-41C9-AF68-72BD7061EC2D}" srcOrd="2" destOrd="0" presId="urn:microsoft.com/office/officeart/2005/8/layout/vList3"/>
    <dgm:cxn modelId="{8F5AEF56-9F9E-4435-A5C6-DA39C3D57B98}" type="presParOf" srcId="{7D620AD1-D9CE-41C9-AF68-72BD7061EC2D}" destId="{7F0E1B13-0C0D-4C41-A11C-C13964ADC1C9}" srcOrd="0" destOrd="0" presId="urn:microsoft.com/office/officeart/2005/8/layout/vList3"/>
    <dgm:cxn modelId="{2F8A6300-FE43-4862-8AC7-A6BEFEBB7E4E}" type="presParOf" srcId="{7D620AD1-D9CE-41C9-AF68-72BD7061EC2D}" destId="{9887C460-BA90-4B28-8B5B-7B145F9BC1C9}" srcOrd="1" destOrd="0" presId="urn:microsoft.com/office/officeart/2005/8/layout/vList3"/>
    <dgm:cxn modelId="{1E36DACC-EF47-4854-939A-F2C30A8CF91F}" type="presParOf" srcId="{34902B63-7C02-49B7-9EF7-F872A763BDF0}" destId="{123D48AE-DF22-4FE4-B6BE-80981219BC00}" srcOrd="3" destOrd="0" presId="urn:microsoft.com/office/officeart/2005/8/layout/vList3"/>
    <dgm:cxn modelId="{85480CFE-3DA4-44D5-BFB5-29B7469A6442}" type="presParOf" srcId="{34902B63-7C02-49B7-9EF7-F872A763BDF0}" destId="{4290F571-70CE-4654-80AB-B3C0E2F650DB}" srcOrd="4" destOrd="0" presId="urn:microsoft.com/office/officeart/2005/8/layout/vList3"/>
    <dgm:cxn modelId="{85467EEF-163B-4414-B3AA-194BED83923C}" type="presParOf" srcId="{4290F571-70CE-4654-80AB-B3C0E2F650DB}" destId="{5F7C0767-9A0A-49F6-97A9-C0A6358C18AD}" srcOrd="0" destOrd="0" presId="urn:microsoft.com/office/officeart/2005/8/layout/vList3"/>
    <dgm:cxn modelId="{068BB80B-3DE9-49D5-A5B3-C8743A56CF00}" type="presParOf" srcId="{4290F571-70CE-4654-80AB-B3C0E2F650DB}" destId="{709D5470-65C8-40C9-98ED-6377E4A67DCB}" srcOrd="1" destOrd="0" presId="urn:microsoft.com/office/officeart/2005/8/layout/vList3"/>
    <dgm:cxn modelId="{A6BE7709-71D9-4F62-A96B-480FEF547FE4}" type="presParOf" srcId="{34902B63-7C02-49B7-9EF7-F872A763BDF0}" destId="{230F4D19-10CE-4319-B43E-4E4A3348E2B3}" srcOrd="5" destOrd="0" presId="urn:microsoft.com/office/officeart/2005/8/layout/vList3"/>
    <dgm:cxn modelId="{644590B7-7C92-46AD-A989-C65D4A1E1DA0}" type="presParOf" srcId="{34902B63-7C02-49B7-9EF7-F872A763BDF0}" destId="{BB240DB6-AFDD-4FF8-97FD-7B7EC75E65FF}" srcOrd="6" destOrd="0" presId="urn:microsoft.com/office/officeart/2005/8/layout/vList3"/>
    <dgm:cxn modelId="{96B543A2-CA4A-4883-BCCD-39D844DE44A6}" type="presParOf" srcId="{BB240DB6-AFDD-4FF8-97FD-7B7EC75E65FF}" destId="{C5EB394C-FF1A-4C05-B80D-0BFD2B27D191}" srcOrd="0" destOrd="0" presId="urn:microsoft.com/office/officeart/2005/8/layout/vList3"/>
    <dgm:cxn modelId="{3CE56E96-C902-4AAA-9EBF-DEED4B673169}" type="presParOf" srcId="{BB240DB6-AFDD-4FF8-97FD-7B7EC75E65FF}" destId="{3FD278C9-FED0-4E56-B6A5-2C190D3AC0A4}" srcOrd="1" destOrd="0" presId="urn:microsoft.com/office/officeart/2005/8/layout/vList3"/>
    <dgm:cxn modelId="{F43FB017-977E-471C-9EB9-1AB9B6226C6B}" type="presParOf" srcId="{34902B63-7C02-49B7-9EF7-F872A763BDF0}" destId="{29705075-6DDE-4439-B7A1-A3A3ECAE8DEC}" srcOrd="7" destOrd="0" presId="urn:microsoft.com/office/officeart/2005/8/layout/vList3"/>
    <dgm:cxn modelId="{8619A396-DF2B-4DA6-9FE8-D6BA0E99F102}" type="presParOf" srcId="{34902B63-7C02-49B7-9EF7-F872A763BDF0}" destId="{D517EA9C-473D-4C2E-8433-77035242F074}" srcOrd="8" destOrd="0" presId="urn:microsoft.com/office/officeart/2005/8/layout/vList3"/>
    <dgm:cxn modelId="{37BEEB7B-B37B-4855-909F-3ED14DABB184}" type="presParOf" srcId="{D517EA9C-473D-4C2E-8433-77035242F074}" destId="{31F9117D-83F2-4368-A807-642F58F51D11}" srcOrd="0" destOrd="0" presId="urn:microsoft.com/office/officeart/2005/8/layout/vList3"/>
    <dgm:cxn modelId="{4BB43A33-5C06-4C50-B44E-AD190F38F505}" type="presParOf" srcId="{D517EA9C-473D-4C2E-8433-77035242F074}" destId="{A9B732DE-D6A2-48C3-A796-B6DB91966FD6}" srcOrd="1" destOrd="0" presId="urn:microsoft.com/office/officeart/2005/8/layout/vList3"/>
    <dgm:cxn modelId="{5C4A8340-5DE9-4556-A97C-BC5EBF039347}" type="presParOf" srcId="{34902B63-7C02-49B7-9EF7-F872A763BDF0}" destId="{E5A8309A-21E1-4BAC-A249-365977D75EC7}" srcOrd="9" destOrd="0" presId="urn:microsoft.com/office/officeart/2005/8/layout/vList3"/>
    <dgm:cxn modelId="{FD8E28BE-CE3D-46E6-BE3A-654952329677}" type="presParOf" srcId="{34902B63-7C02-49B7-9EF7-F872A763BDF0}" destId="{C008632A-987A-483A-B077-4E28B609E7D2}" srcOrd="10" destOrd="0" presId="urn:microsoft.com/office/officeart/2005/8/layout/vList3"/>
    <dgm:cxn modelId="{2EA5B76E-4857-4D91-B35E-7548C37B40F9}" type="presParOf" srcId="{C008632A-987A-483A-B077-4E28B609E7D2}" destId="{D31850C1-7D20-4D7D-AEC0-536E0547F65F}" srcOrd="0" destOrd="0" presId="urn:microsoft.com/office/officeart/2005/8/layout/vList3"/>
    <dgm:cxn modelId="{7ACE620A-7B4B-4D66-BD9C-CA17B10C0C21}" type="presParOf" srcId="{C008632A-987A-483A-B077-4E28B609E7D2}" destId="{D9A2B3B8-7062-41F2-A5F6-CC8CE2DB0EBE}" srcOrd="1" destOrd="0" presId="urn:microsoft.com/office/officeart/2005/8/layout/vList3"/>
    <dgm:cxn modelId="{275690D7-07EC-478D-97DB-43CA883B1833}" type="presParOf" srcId="{34902B63-7C02-49B7-9EF7-F872A763BDF0}" destId="{2E18D980-8917-4B6D-BE5A-32BD48BB13A1}" srcOrd="11" destOrd="0" presId="urn:microsoft.com/office/officeart/2005/8/layout/vList3"/>
    <dgm:cxn modelId="{379EF6E3-3C71-4188-BAEC-B93CF0472FA8}" type="presParOf" srcId="{34902B63-7C02-49B7-9EF7-F872A763BDF0}" destId="{743BAA8F-4C06-4D96-8CB4-6D876A03BC66}" srcOrd="12" destOrd="0" presId="urn:microsoft.com/office/officeart/2005/8/layout/vList3"/>
    <dgm:cxn modelId="{8EC1A2B2-876B-4956-82BA-3106EB488507}" type="presParOf" srcId="{743BAA8F-4C06-4D96-8CB4-6D876A03BC66}" destId="{E0B11784-D1FC-4F2C-89FA-FA6EF135433E}" srcOrd="0" destOrd="0" presId="urn:microsoft.com/office/officeart/2005/8/layout/vList3"/>
    <dgm:cxn modelId="{741CA23E-DD1F-42BB-BC7C-08C1433D507E}" type="presParOf" srcId="{743BAA8F-4C06-4D96-8CB4-6D876A03BC66}" destId="{B301A7B3-FF36-4C49-B400-3134E76D5078}" srcOrd="1" destOrd="0" presId="urn:microsoft.com/office/officeart/2005/8/layout/vList3"/>
    <dgm:cxn modelId="{3FB56B71-26C4-459A-824B-D5D325E97354}" type="presParOf" srcId="{34902B63-7C02-49B7-9EF7-F872A763BDF0}" destId="{00A8A8FA-C78A-401D-936F-E4DC428401E5}" srcOrd="13" destOrd="0" presId="urn:microsoft.com/office/officeart/2005/8/layout/vList3"/>
    <dgm:cxn modelId="{2795F735-B751-4E73-B1B9-873BF4371493}" type="presParOf" srcId="{34902B63-7C02-49B7-9EF7-F872A763BDF0}" destId="{011405D1-F74A-4248-95BB-079E3521E5C0}" srcOrd="14" destOrd="0" presId="urn:microsoft.com/office/officeart/2005/8/layout/vList3"/>
    <dgm:cxn modelId="{34909FEF-C756-47AD-AB46-E5B449FDE7D8}" type="presParOf" srcId="{011405D1-F74A-4248-95BB-079E3521E5C0}" destId="{18C0E9B8-7460-4F3D-91AD-756205094DEC}" srcOrd="0" destOrd="0" presId="urn:microsoft.com/office/officeart/2005/8/layout/vList3"/>
    <dgm:cxn modelId="{E251837B-AD7A-4473-BDA4-1B705A9A6CD9}" type="presParOf" srcId="{011405D1-F74A-4248-95BB-079E3521E5C0}" destId="{CF883342-5E6C-4D6B-85B9-B90AF1A361D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080886-4F8D-4C37-98CA-A45ADD1FF187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DB25AD-B5A3-4EE7-B614-F5B82D5F30E1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11EF573D-7E0D-4639-BA5C-DA46C342B7A6}" type="parTrans" cxnId="{B41B8884-6885-4D47-82BF-AF678693C060}">
      <dgm:prSet/>
      <dgm:spPr/>
      <dgm:t>
        <a:bodyPr/>
        <a:lstStyle/>
        <a:p>
          <a:endParaRPr lang="ru-RU"/>
        </a:p>
      </dgm:t>
    </dgm:pt>
    <dgm:pt modelId="{575ED251-A2D2-4B9D-B16B-278DAF7E9379}" type="sibTrans" cxnId="{B41B8884-6885-4D47-82BF-AF678693C060}">
      <dgm:prSet/>
      <dgm:spPr/>
      <dgm:t>
        <a:bodyPr/>
        <a:lstStyle/>
        <a:p>
          <a:endParaRPr lang="ru-RU"/>
        </a:p>
      </dgm:t>
    </dgm:pt>
    <dgm:pt modelId="{1ED662FD-5BB5-4E80-A6D2-03ED58B9CE29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дарят денежные подарки</a:t>
          </a:r>
        </a:p>
        <a:p>
          <a:pPr algn="l"/>
          <a:r>
            <a:rPr lang="ru-RU" sz="5500" dirty="0" smtClean="0"/>
            <a:t> </a:t>
          </a:r>
          <a:endParaRPr lang="ru-RU" sz="5500" dirty="0"/>
        </a:p>
      </dgm:t>
    </dgm:pt>
    <dgm:pt modelId="{7198DC9A-A67B-478F-BCCD-3DD9D711A757}" type="parTrans" cxnId="{2F6EBD7B-91F2-483F-9380-6CCB033157F3}">
      <dgm:prSet/>
      <dgm:spPr/>
      <dgm:t>
        <a:bodyPr/>
        <a:lstStyle/>
        <a:p>
          <a:endParaRPr lang="ru-RU"/>
        </a:p>
      </dgm:t>
    </dgm:pt>
    <dgm:pt modelId="{98ED473E-2EC1-489D-AA99-8B769075C8C2}" type="sibTrans" cxnId="{2F6EBD7B-91F2-483F-9380-6CCB033157F3}">
      <dgm:prSet/>
      <dgm:spPr/>
      <dgm:t>
        <a:bodyPr/>
        <a:lstStyle/>
        <a:p>
          <a:endParaRPr lang="ru-RU"/>
        </a:p>
      </dgm:t>
    </dgm:pt>
    <dgm:pt modelId="{693D4B27-AE9F-4C6D-984E-9EF8BE21F0E7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дают деньги за выполнение каких-либо домашних дел, за примерное поведение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DED33F-3F36-41FC-B63B-F003D733A39F}" type="parTrans" cxnId="{6C7F7A56-B8C1-4E2D-90F8-0865CBF38B0D}">
      <dgm:prSet/>
      <dgm:spPr/>
      <dgm:t>
        <a:bodyPr/>
        <a:lstStyle/>
        <a:p>
          <a:endParaRPr lang="ru-RU"/>
        </a:p>
      </dgm:t>
    </dgm:pt>
    <dgm:pt modelId="{C7F6018C-5695-46BC-B169-8916EC4045E0}" type="sibTrans" cxnId="{6C7F7A56-B8C1-4E2D-90F8-0865CBF38B0D}">
      <dgm:prSet/>
      <dgm:spPr/>
      <dgm:t>
        <a:bodyPr/>
        <a:lstStyle/>
        <a:p>
          <a:endParaRPr lang="ru-RU"/>
        </a:p>
      </dgm:t>
    </dgm:pt>
    <dgm:pt modelId="{49CED4A6-E999-4927-825E-E1673B978750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99F49DDD-843E-42B2-A57F-DE41B69D7959}" type="parTrans" cxnId="{2FE21343-BD91-4862-A16F-1E12E0BC27C3}">
      <dgm:prSet/>
      <dgm:spPr/>
      <dgm:t>
        <a:bodyPr/>
        <a:lstStyle/>
        <a:p>
          <a:endParaRPr lang="ru-RU"/>
        </a:p>
      </dgm:t>
    </dgm:pt>
    <dgm:pt modelId="{B24C8781-7CE3-4984-B80D-D7CD83C944A9}" type="sibTrans" cxnId="{2FE21343-BD91-4862-A16F-1E12E0BC27C3}">
      <dgm:prSet/>
      <dgm:spPr/>
      <dgm:t>
        <a:bodyPr/>
        <a:lstStyle/>
        <a:p>
          <a:endParaRPr lang="ru-RU"/>
        </a:p>
      </dgm:t>
    </dgm:pt>
    <dgm:pt modelId="{9026C9F5-5A99-4CBB-9D2E-F53FDEE29899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дают карманные деньги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B2C173-2E2D-4355-834D-FC9275A58111}" type="parTrans" cxnId="{0D7D4894-FA3C-4311-AF69-6090DFFFF262}">
      <dgm:prSet/>
      <dgm:spPr/>
      <dgm:t>
        <a:bodyPr/>
        <a:lstStyle/>
        <a:p>
          <a:endParaRPr lang="ru-RU"/>
        </a:p>
      </dgm:t>
    </dgm:pt>
    <dgm:pt modelId="{78892C75-B643-47D3-B15A-9E4BA08A0E4F}" type="sibTrans" cxnId="{0D7D4894-FA3C-4311-AF69-6090DFFFF262}">
      <dgm:prSet/>
      <dgm:spPr/>
      <dgm:t>
        <a:bodyPr/>
        <a:lstStyle/>
        <a:p>
          <a:endParaRPr lang="ru-RU"/>
        </a:p>
      </dgm:t>
    </dgm:pt>
    <dgm:pt modelId="{3BF9848A-F7D1-465A-B740-D3718904B820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9A6A9B15-D7A2-485E-A038-76E904BD1EB3}" type="sibTrans" cxnId="{380D66B2-85CC-4D8C-8A1D-BCA5F2E17B9B}">
      <dgm:prSet/>
      <dgm:spPr/>
      <dgm:t>
        <a:bodyPr/>
        <a:lstStyle/>
        <a:p>
          <a:endParaRPr lang="ru-RU"/>
        </a:p>
      </dgm:t>
    </dgm:pt>
    <dgm:pt modelId="{0C99F420-2043-4518-A476-7C1CC9EC2B66}" type="parTrans" cxnId="{380D66B2-85CC-4D8C-8A1D-BCA5F2E17B9B}">
      <dgm:prSet/>
      <dgm:spPr/>
      <dgm:t>
        <a:bodyPr/>
        <a:lstStyle/>
        <a:p>
          <a:endParaRPr lang="ru-RU"/>
        </a:p>
      </dgm:t>
    </dgm:pt>
    <dgm:pt modelId="{701C1305-1783-42A7-8657-66467DDF737E}" type="pres">
      <dgm:prSet presAssocID="{3F080886-4F8D-4C37-98CA-A45ADD1FF1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FF5F71-0C18-4C6A-9EF4-74ED927728AA}" type="pres">
      <dgm:prSet presAssocID="{0BDB25AD-B5A3-4EE7-B614-F5B82D5F30E1}" presName="compositeNode" presStyleCnt="0">
        <dgm:presLayoutVars>
          <dgm:bulletEnabled val="1"/>
        </dgm:presLayoutVars>
      </dgm:prSet>
      <dgm:spPr/>
    </dgm:pt>
    <dgm:pt modelId="{7D5D6EC7-F6FE-45B8-BB9F-DB35D0CBA05E}" type="pres">
      <dgm:prSet presAssocID="{0BDB25AD-B5A3-4EE7-B614-F5B82D5F30E1}" presName="bgRect" presStyleLbl="node1" presStyleIdx="0" presStyleCnt="3" custAng="0"/>
      <dgm:spPr/>
      <dgm:t>
        <a:bodyPr/>
        <a:lstStyle/>
        <a:p>
          <a:endParaRPr lang="ru-RU"/>
        </a:p>
      </dgm:t>
    </dgm:pt>
    <dgm:pt modelId="{1A7146EA-068C-4344-AA23-9FAA1D2B7D46}" type="pres">
      <dgm:prSet presAssocID="{0BDB25AD-B5A3-4EE7-B614-F5B82D5F30E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007C08-073F-4427-AA5A-35ABFB0A48EC}" type="pres">
      <dgm:prSet presAssocID="{0BDB25AD-B5A3-4EE7-B614-F5B82D5F30E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3CD0B-6542-43F7-BDBD-1EAB95FFB76C}" type="pres">
      <dgm:prSet presAssocID="{575ED251-A2D2-4B9D-B16B-278DAF7E9379}" presName="hSp" presStyleCnt="0"/>
      <dgm:spPr/>
    </dgm:pt>
    <dgm:pt modelId="{738390C3-38D7-4856-918D-B0F223991683}" type="pres">
      <dgm:prSet presAssocID="{575ED251-A2D2-4B9D-B16B-278DAF7E9379}" presName="vProcSp" presStyleCnt="0"/>
      <dgm:spPr/>
    </dgm:pt>
    <dgm:pt modelId="{C7DED3AE-139B-407E-A27B-275E0FD96969}" type="pres">
      <dgm:prSet presAssocID="{575ED251-A2D2-4B9D-B16B-278DAF7E9379}" presName="vSp1" presStyleCnt="0"/>
      <dgm:spPr/>
    </dgm:pt>
    <dgm:pt modelId="{E23D0040-9F9D-4040-A196-4C220E210F57}" type="pres">
      <dgm:prSet presAssocID="{575ED251-A2D2-4B9D-B16B-278DAF7E9379}" presName="simulatedConn" presStyleLbl="solidFgAcc1" presStyleIdx="0" presStyleCnt="2"/>
      <dgm:spPr/>
    </dgm:pt>
    <dgm:pt modelId="{7BAD672A-E2E5-43CC-9275-554DA8BF5098}" type="pres">
      <dgm:prSet presAssocID="{575ED251-A2D2-4B9D-B16B-278DAF7E9379}" presName="vSp2" presStyleCnt="0"/>
      <dgm:spPr/>
    </dgm:pt>
    <dgm:pt modelId="{38C86E66-165B-42F9-9136-440C0DB5B789}" type="pres">
      <dgm:prSet presAssocID="{575ED251-A2D2-4B9D-B16B-278DAF7E9379}" presName="sibTrans" presStyleCnt="0"/>
      <dgm:spPr/>
    </dgm:pt>
    <dgm:pt modelId="{E73A7138-EE28-4CC4-8DCA-4E37AA6361B9}" type="pres">
      <dgm:prSet presAssocID="{3BF9848A-F7D1-465A-B740-D3718904B820}" presName="compositeNode" presStyleCnt="0">
        <dgm:presLayoutVars>
          <dgm:bulletEnabled val="1"/>
        </dgm:presLayoutVars>
      </dgm:prSet>
      <dgm:spPr/>
    </dgm:pt>
    <dgm:pt modelId="{22B8CF54-E2E2-44E2-A29B-7760E4B222E8}" type="pres">
      <dgm:prSet presAssocID="{3BF9848A-F7D1-465A-B740-D3718904B820}" presName="bgRect" presStyleLbl="node1" presStyleIdx="1" presStyleCnt="3" custLinFactNeighborY="-1518"/>
      <dgm:spPr/>
      <dgm:t>
        <a:bodyPr/>
        <a:lstStyle/>
        <a:p>
          <a:endParaRPr lang="ru-RU"/>
        </a:p>
      </dgm:t>
    </dgm:pt>
    <dgm:pt modelId="{623C482A-E551-4B31-AEF8-7F17E75C4880}" type="pres">
      <dgm:prSet presAssocID="{3BF9848A-F7D1-465A-B740-D3718904B820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9704E5-5310-4DF4-8CF5-9CC50C9D138B}" type="pres">
      <dgm:prSet presAssocID="{3BF9848A-F7D1-465A-B740-D3718904B820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D847B-FAD3-4CF5-914D-B75C6C4C859C}" type="pres">
      <dgm:prSet presAssocID="{9A6A9B15-D7A2-485E-A038-76E904BD1EB3}" presName="hSp" presStyleCnt="0"/>
      <dgm:spPr/>
    </dgm:pt>
    <dgm:pt modelId="{B42A5E0F-0C15-4A7F-8ACE-C7D92BDC522C}" type="pres">
      <dgm:prSet presAssocID="{9A6A9B15-D7A2-485E-A038-76E904BD1EB3}" presName="vProcSp" presStyleCnt="0"/>
      <dgm:spPr/>
    </dgm:pt>
    <dgm:pt modelId="{4FBE3954-5320-45EA-9114-928268719759}" type="pres">
      <dgm:prSet presAssocID="{9A6A9B15-D7A2-485E-A038-76E904BD1EB3}" presName="vSp1" presStyleCnt="0"/>
      <dgm:spPr/>
    </dgm:pt>
    <dgm:pt modelId="{E72B42FE-0A59-4583-BF78-3C7EAB34A8AF}" type="pres">
      <dgm:prSet presAssocID="{9A6A9B15-D7A2-485E-A038-76E904BD1EB3}" presName="simulatedConn" presStyleLbl="solidFgAcc1" presStyleIdx="1" presStyleCnt="2"/>
      <dgm:spPr/>
    </dgm:pt>
    <dgm:pt modelId="{F21E98D5-63B2-45A8-9D03-A89A99F6F9EB}" type="pres">
      <dgm:prSet presAssocID="{9A6A9B15-D7A2-485E-A038-76E904BD1EB3}" presName="vSp2" presStyleCnt="0"/>
      <dgm:spPr/>
    </dgm:pt>
    <dgm:pt modelId="{323786AD-E8E4-4FC3-B476-C7E348A5DCD9}" type="pres">
      <dgm:prSet presAssocID="{9A6A9B15-D7A2-485E-A038-76E904BD1EB3}" presName="sibTrans" presStyleCnt="0"/>
      <dgm:spPr/>
    </dgm:pt>
    <dgm:pt modelId="{E6BFD38D-87A7-438F-B5AC-DA223773AF9F}" type="pres">
      <dgm:prSet presAssocID="{49CED4A6-E999-4927-825E-E1673B978750}" presName="compositeNode" presStyleCnt="0">
        <dgm:presLayoutVars>
          <dgm:bulletEnabled val="1"/>
        </dgm:presLayoutVars>
      </dgm:prSet>
      <dgm:spPr/>
    </dgm:pt>
    <dgm:pt modelId="{51043B5D-F356-4AB6-8322-E04504121404}" type="pres">
      <dgm:prSet presAssocID="{49CED4A6-E999-4927-825E-E1673B978750}" presName="bgRect" presStyleLbl="node1" presStyleIdx="2" presStyleCnt="3"/>
      <dgm:spPr/>
      <dgm:t>
        <a:bodyPr/>
        <a:lstStyle/>
        <a:p>
          <a:endParaRPr lang="ru-RU"/>
        </a:p>
      </dgm:t>
    </dgm:pt>
    <dgm:pt modelId="{2F1F4C0A-6CF9-47B5-8DC2-15A7002C4904}" type="pres">
      <dgm:prSet presAssocID="{49CED4A6-E999-4927-825E-E1673B978750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05DC66-A712-4435-A32C-06E084A606BD}" type="pres">
      <dgm:prSet presAssocID="{49CED4A6-E999-4927-825E-E1673B978750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7D3D6F-11A0-4AF7-B8CF-7DD7148D105C}" type="presOf" srcId="{1ED662FD-5BB5-4E80-A6D2-03ED58B9CE29}" destId="{93007C08-073F-4427-AA5A-35ABFB0A48EC}" srcOrd="0" destOrd="0" presId="urn:microsoft.com/office/officeart/2005/8/layout/hProcess7"/>
    <dgm:cxn modelId="{9A48E905-89E7-4C99-9123-537C140C010E}" type="presOf" srcId="{3BF9848A-F7D1-465A-B740-D3718904B820}" destId="{22B8CF54-E2E2-44E2-A29B-7760E4B222E8}" srcOrd="0" destOrd="0" presId="urn:microsoft.com/office/officeart/2005/8/layout/hProcess7"/>
    <dgm:cxn modelId="{16D4C6A1-486C-46D8-AA0E-CC747A9F7EF6}" type="presOf" srcId="{49CED4A6-E999-4927-825E-E1673B978750}" destId="{2F1F4C0A-6CF9-47B5-8DC2-15A7002C4904}" srcOrd="1" destOrd="0" presId="urn:microsoft.com/office/officeart/2005/8/layout/hProcess7"/>
    <dgm:cxn modelId="{EC9006BF-789A-4160-BB1B-E2C990FE387D}" type="presOf" srcId="{3BF9848A-F7D1-465A-B740-D3718904B820}" destId="{623C482A-E551-4B31-AEF8-7F17E75C4880}" srcOrd="1" destOrd="0" presId="urn:microsoft.com/office/officeart/2005/8/layout/hProcess7"/>
    <dgm:cxn modelId="{2F6EBD7B-91F2-483F-9380-6CCB033157F3}" srcId="{0BDB25AD-B5A3-4EE7-B614-F5B82D5F30E1}" destId="{1ED662FD-5BB5-4E80-A6D2-03ED58B9CE29}" srcOrd="0" destOrd="0" parTransId="{7198DC9A-A67B-478F-BCCD-3DD9D711A757}" sibTransId="{98ED473E-2EC1-489D-AA99-8B769075C8C2}"/>
    <dgm:cxn modelId="{6296400E-24FF-4A64-AF74-4F4289BD1E63}" type="presOf" srcId="{0BDB25AD-B5A3-4EE7-B614-F5B82D5F30E1}" destId="{1A7146EA-068C-4344-AA23-9FAA1D2B7D46}" srcOrd="1" destOrd="0" presId="urn:microsoft.com/office/officeart/2005/8/layout/hProcess7"/>
    <dgm:cxn modelId="{2FE21343-BD91-4862-A16F-1E12E0BC27C3}" srcId="{3F080886-4F8D-4C37-98CA-A45ADD1FF187}" destId="{49CED4A6-E999-4927-825E-E1673B978750}" srcOrd="2" destOrd="0" parTransId="{99F49DDD-843E-42B2-A57F-DE41B69D7959}" sibTransId="{B24C8781-7CE3-4984-B80D-D7CD83C944A9}"/>
    <dgm:cxn modelId="{B41B8884-6885-4D47-82BF-AF678693C060}" srcId="{3F080886-4F8D-4C37-98CA-A45ADD1FF187}" destId="{0BDB25AD-B5A3-4EE7-B614-F5B82D5F30E1}" srcOrd="0" destOrd="0" parTransId="{11EF573D-7E0D-4639-BA5C-DA46C342B7A6}" sibTransId="{575ED251-A2D2-4B9D-B16B-278DAF7E9379}"/>
    <dgm:cxn modelId="{380D66B2-85CC-4D8C-8A1D-BCA5F2E17B9B}" srcId="{3F080886-4F8D-4C37-98CA-A45ADD1FF187}" destId="{3BF9848A-F7D1-465A-B740-D3718904B820}" srcOrd="1" destOrd="0" parTransId="{0C99F420-2043-4518-A476-7C1CC9EC2B66}" sibTransId="{9A6A9B15-D7A2-485E-A038-76E904BD1EB3}"/>
    <dgm:cxn modelId="{0D7D4894-FA3C-4311-AF69-6090DFFFF262}" srcId="{49CED4A6-E999-4927-825E-E1673B978750}" destId="{9026C9F5-5A99-4CBB-9D2E-F53FDEE29899}" srcOrd="0" destOrd="0" parTransId="{A4B2C173-2E2D-4355-834D-FC9275A58111}" sibTransId="{78892C75-B643-47D3-B15A-9E4BA08A0E4F}"/>
    <dgm:cxn modelId="{88349A93-EA9C-4CA7-8BB0-DE40CFF6DBF8}" type="presOf" srcId="{49CED4A6-E999-4927-825E-E1673B978750}" destId="{51043B5D-F356-4AB6-8322-E04504121404}" srcOrd="0" destOrd="0" presId="urn:microsoft.com/office/officeart/2005/8/layout/hProcess7"/>
    <dgm:cxn modelId="{6C7F7A56-B8C1-4E2D-90F8-0865CBF38B0D}" srcId="{3BF9848A-F7D1-465A-B740-D3718904B820}" destId="{693D4B27-AE9F-4C6D-984E-9EF8BE21F0E7}" srcOrd="0" destOrd="0" parTransId="{D5DED33F-3F36-41FC-B63B-F003D733A39F}" sibTransId="{C7F6018C-5695-46BC-B169-8916EC4045E0}"/>
    <dgm:cxn modelId="{8730C599-2684-4244-B199-94A74C66A811}" type="presOf" srcId="{9026C9F5-5A99-4CBB-9D2E-F53FDEE29899}" destId="{F905DC66-A712-4435-A32C-06E084A606BD}" srcOrd="0" destOrd="0" presId="urn:microsoft.com/office/officeart/2005/8/layout/hProcess7"/>
    <dgm:cxn modelId="{0A483E06-5852-4B60-A81A-84BE87E4BFDA}" type="presOf" srcId="{693D4B27-AE9F-4C6D-984E-9EF8BE21F0E7}" destId="{3B9704E5-5310-4DF4-8CF5-9CC50C9D138B}" srcOrd="0" destOrd="0" presId="urn:microsoft.com/office/officeart/2005/8/layout/hProcess7"/>
    <dgm:cxn modelId="{9D524989-4507-4923-9F4E-BA67AD00976E}" type="presOf" srcId="{3F080886-4F8D-4C37-98CA-A45ADD1FF187}" destId="{701C1305-1783-42A7-8657-66467DDF737E}" srcOrd="0" destOrd="0" presId="urn:microsoft.com/office/officeart/2005/8/layout/hProcess7"/>
    <dgm:cxn modelId="{89379520-D182-4301-93C2-CAA61A63F508}" type="presOf" srcId="{0BDB25AD-B5A3-4EE7-B614-F5B82D5F30E1}" destId="{7D5D6EC7-F6FE-45B8-BB9F-DB35D0CBA05E}" srcOrd="0" destOrd="0" presId="urn:microsoft.com/office/officeart/2005/8/layout/hProcess7"/>
    <dgm:cxn modelId="{1F3DDACE-28AE-4788-A858-B40A807AFF13}" type="presParOf" srcId="{701C1305-1783-42A7-8657-66467DDF737E}" destId="{FBFF5F71-0C18-4C6A-9EF4-74ED927728AA}" srcOrd="0" destOrd="0" presId="urn:microsoft.com/office/officeart/2005/8/layout/hProcess7"/>
    <dgm:cxn modelId="{064B1E4B-7E7F-4829-9CC6-EDACE52722F3}" type="presParOf" srcId="{FBFF5F71-0C18-4C6A-9EF4-74ED927728AA}" destId="{7D5D6EC7-F6FE-45B8-BB9F-DB35D0CBA05E}" srcOrd="0" destOrd="0" presId="urn:microsoft.com/office/officeart/2005/8/layout/hProcess7"/>
    <dgm:cxn modelId="{08094D98-D309-4EE4-A28C-694794784836}" type="presParOf" srcId="{FBFF5F71-0C18-4C6A-9EF4-74ED927728AA}" destId="{1A7146EA-068C-4344-AA23-9FAA1D2B7D46}" srcOrd="1" destOrd="0" presId="urn:microsoft.com/office/officeart/2005/8/layout/hProcess7"/>
    <dgm:cxn modelId="{06359FFD-B97C-4B03-9C9E-7868838B499E}" type="presParOf" srcId="{FBFF5F71-0C18-4C6A-9EF4-74ED927728AA}" destId="{93007C08-073F-4427-AA5A-35ABFB0A48EC}" srcOrd="2" destOrd="0" presId="urn:microsoft.com/office/officeart/2005/8/layout/hProcess7"/>
    <dgm:cxn modelId="{E3448937-741E-43CD-A4B6-D0D219111D34}" type="presParOf" srcId="{701C1305-1783-42A7-8657-66467DDF737E}" destId="{E4D3CD0B-6542-43F7-BDBD-1EAB95FFB76C}" srcOrd="1" destOrd="0" presId="urn:microsoft.com/office/officeart/2005/8/layout/hProcess7"/>
    <dgm:cxn modelId="{684DD279-3AC8-48F1-933D-9BDFFBE16175}" type="presParOf" srcId="{701C1305-1783-42A7-8657-66467DDF737E}" destId="{738390C3-38D7-4856-918D-B0F223991683}" srcOrd="2" destOrd="0" presId="urn:microsoft.com/office/officeart/2005/8/layout/hProcess7"/>
    <dgm:cxn modelId="{A891F9EB-7113-42B2-91DD-2F258B40A4BD}" type="presParOf" srcId="{738390C3-38D7-4856-918D-B0F223991683}" destId="{C7DED3AE-139B-407E-A27B-275E0FD96969}" srcOrd="0" destOrd="0" presId="urn:microsoft.com/office/officeart/2005/8/layout/hProcess7"/>
    <dgm:cxn modelId="{B06753EC-2033-4B59-9983-FEB3214CE190}" type="presParOf" srcId="{738390C3-38D7-4856-918D-B0F223991683}" destId="{E23D0040-9F9D-4040-A196-4C220E210F57}" srcOrd="1" destOrd="0" presId="urn:microsoft.com/office/officeart/2005/8/layout/hProcess7"/>
    <dgm:cxn modelId="{40CF059D-7606-4A90-A01A-AE9880653B11}" type="presParOf" srcId="{738390C3-38D7-4856-918D-B0F223991683}" destId="{7BAD672A-E2E5-43CC-9275-554DA8BF5098}" srcOrd="2" destOrd="0" presId="urn:microsoft.com/office/officeart/2005/8/layout/hProcess7"/>
    <dgm:cxn modelId="{A09C122F-3CAE-4762-8E45-CA8959C4B34F}" type="presParOf" srcId="{701C1305-1783-42A7-8657-66467DDF737E}" destId="{38C86E66-165B-42F9-9136-440C0DB5B789}" srcOrd="3" destOrd="0" presId="urn:microsoft.com/office/officeart/2005/8/layout/hProcess7"/>
    <dgm:cxn modelId="{E76281CC-5E8C-4090-A6E5-3E0C07A8590A}" type="presParOf" srcId="{701C1305-1783-42A7-8657-66467DDF737E}" destId="{E73A7138-EE28-4CC4-8DCA-4E37AA6361B9}" srcOrd="4" destOrd="0" presId="urn:microsoft.com/office/officeart/2005/8/layout/hProcess7"/>
    <dgm:cxn modelId="{02D94881-0A4F-4006-A871-5DC9610E1592}" type="presParOf" srcId="{E73A7138-EE28-4CC4-8DCA-4E37AA6361B9}" destId="{22B8CF54-E2E2-44E2-A29B-7760E4B222E8}" srcOrd="0" destOrd="0" presId="urn:microsoft.com/office/officeart/2005/8/layout/hProcess7"/>
    <dgm:cxn modelId="{46B3EBBB-4866-4FCB-A908-DAD19EAA4CED}" type="presParOf" srcId="{E73A7138-EE28-4CC4-8DCA-4E37AA6361B9}" destId="{623C482A-E551-4B31-AEF8-7F17E75C4880}" srcOrd="1" destOrd="0" presId="urn:microsoft.com/office/officeart/2005/8/layout/hProcess7"/>
    <dgm:cxn modelId="{A52564D7-FE02-4B2F-9CAD-904BECB1F155}" type="presParOf" srcId="{E73A7138-EE28-4CC4-8DCA-4E37AA6361B9}" destId="{3B9704E5-5310-4DF4-8CF5-9CC50C9D138B}" srcOrd="2" destOrd="0" presId="urn:microsoft.com/office/officeart/2005/8/layout/hProcess7"/>
    <dgm:cxn modelId="{8A67A12C-8D49-4ECC-B0A4-CBAE9DAB6ED3}" type="presParOf" srcId="{701C1305-1783-42A7-8657-66467DDF737E}" destId="{2EDD847B-FAD3-4CF5-914D-B75C6C4C859C}" srcOrd="5" destOrd="0" presId="urn:microsoft.com/office/officeart/2005/8/layout/hProcess7"/>
    <dgm:cxn modelId="{2FE6F0A5-BB0A-4B08-A3E8-69AE53E0F948}" type="presParOf" srcId="{701C1305-1783-42A7-8657-66467DDF737E}" destId="{B42A5E0F-0C15-4A7F-8ACE-C7D92BDC522C}" srcOrd="6" destOrd="0" presId="urn:microsoft.com/office/officeart/2005/8/layout/hProcess7"/>
    <dgm:cxn modelId="{0838BFB4-7090-492C-A2A9-3C7B48C42A9A}" type="presParOf" srcId="{B42A5E0F-0C15-4A7F-8ACE-C7D92BDC522C}" destId="{4FBE3954-5320-45EA-9114-928268719759}" srcOrd="0" destOrd="0" presId="urn:microsoft.com/office/officeart/2005/8/layout/hProcess7"/>
    <dgm:cxn modelId="{FD5E4210-2A93-4673-94A4-7DEDC5A2B5C4}" type="presParOf" srcId="{B42A5E0F-0C15-4A7F-8ACE-C7D92BDC522C}" destId="{E72B42FE-0A59-4583-BF78-3C7EAB34A8AF}" srcOrd="1" destOrd="0" presId="urn:microsoft.com/office/officeart/2005/8/layout/hProcess7"/>
    <dgm:cxn modelId="{D4E5F820-44E5-45E7-A197-957C6DCE988B}" type="presParOf" srcId="{B42A5E0F-0C15-4A7F-8ACE-C7D92BDC522C}" destId="{F21E98D5-63B2-45A8-9D03-A89A99F6F9EB}" srcOrd="2" destOrd="0" presId="urn:microsoft.com/office/officeart/2005/8/layout/hProcess7"/>
    <dgm:cxn modelId="{6E761080-3D30-46E4-B340-5EE7298F0DD5}" type="presParOf" srcId="{701C1305-1783-42A7-8657-66467DDF737E}" destId="{323786AD-E8E4-4FC3-B476-C7E348A5DCD9}" srcOrd="7" destOrd="0" presId="urn:microsoft.com/office/officeart/2005/8/layout/hProcess7"/>
    <dgm:cxn modelId="{ACD04EAE-E01A-43E1-A80A-30A4A7F93F70}" type="presParOf" srcId="{701C1305-1783-42A7-8657-66467DDF737E}" destId="{E6BFD38D-87A7-438F-B5AC-DA223773AF9F}" srcOrd="8" destOrd="0" presId="urn:microsoft.com/office/officeart/2005/8/layout/hProcess7"/>
    <dgm:cxn modelId="{55A8B536-BF32-4705-98CC-C81B2FC8E69B}" type="presParOf" srcId="{E6BFD38D-87A7-438F-B5AC-DA223773AF9F}" destId="{51043B5D-F356-4AB6-8322-E04504121404}" srcOrd="0" destOrd="0" presId="urn:microsoft.com/office/officeart/2005/8/layout/hProcess7"/>
    <dgm:cxn modelId="{586FAAEE-6E3D-4489-B2E5-3975926171BE}" type="presParOf" srcId="{E6BFD38D-87A7-438F-B5AC-DA223773AF9F}" destId="{2F1F4C0A-6CF9-47B5-8DC2-15A7002C4904}" srcOrd="1" destOrd="0" presId="urn:microsoft.com/office/officeart/2005/8/layout/hProcess7"/>
    <dgm:cxn modelId="{F02042F9-D66E-4CC9-ACAC-4E6AE36B4E46}" type="presParOf" srcId="{E6BFD38D-87A7-438F-B5AC-DA223773AF9F}" destId="{F905DC66-A712-4435-A32C-06E084A606B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1A9E74-7403-430B-83DD-C862598354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ED601E-1EA5-48E8-B808-81786DCDDCAE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Участие в планировании бюджета</a:t>
          </a:r>
          <a:endParaRPr lang="ru-RU" sz="2800" b="1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B154C7-A195-412A-93E5-F73C4ABBFA85}" type="parTrans" cxnId="{29B08ACA-86C3-4FF6-BE64-54E8E42EE30B}">
      <dgm:prSet/>
      <dgm:spPr/>
      <dgm:t>
        <a:bodyPr/>
        <a:lstStyle/>
        <a:p>
          <a:endParaRPr lang="ru-RU"/>
        </a:p>
      </dgm:t>
    </dgm:pt>
    <dgm:pt modelId="{6D86A589-5398-462C-ACDD-18DBCB5FEB83}" type="sibTrans" cxnId="{29B08ACA-86C3-4FF6-BE64-54E8E42EE30B}">
      <dgm:prSet/>
      <dgm:spPr/>
      <dgm:t>
        <a:bodyPr/>
        <a:lstStyle/>
        <a:p>
          <a:endParaRPr lang="ru-RU"/>
        </a:p>
      </dgm:t>
    </dgm:pt>
    <dgm:pt modelId="{8B3A0EAC-E7FA-42E1-BAA7-DD1C17E88483}">
      <dgm:prSet phldrT="[Текст]"/>
      <dgm:spPr/>
      <dgm:t>
        <a:bodyPr/>
        <a:lstStyle/>
        <a:p>
          <a:endParaRPr lang="ru-RU" dirty="0"/>
        </a:p>
      </dgm:t>
    </dgm:pt>
    <dgm:pt modelId="{E9C2C333-8A19-468A-BE8B-96B4B6D1BED2}" type="parTrans" cxnId="{53747A65-CA1D-40B3-A711-E8E2BA529BF4}">
      <dgm:prSet/>
      <dgm:spPr/>
      <dgm:t>
        <a:bodyPr/>
        <a:lstStyle/>
        <a:p>
          <a:endParaRPr lang="ru-RU"/>
        </a:p>
      </dgm:t>
    </dgm:pt>
    <dgm:pt modelId="{17498F53-E4FA-40D8-9C33-24BF9AC42335}" type="sibTrans" cxnId="{53747A65-CA1D-40B3-A711-E8E2BA529BF4}">
      <dgm:prSet/>
      <dgm:spPr/>
      <dgm:t>
        <a:bodyPr/>
        <a:lstStyle/>
        <a:p>
          <a:endParaRPr lang="ru-RU"/>
        </a:p>
      </dgm:t>
    </dgm:pt>
    <dgm:pt modelId="{CA6DC295-C431-4254-9C76-313810EA49B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Чтение сказок, просмотр мультфильмов</a:t>
          </a:r>
          <a:endParaRPr lang="ru-RU" sz="2800" b="1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FDF28A-CBC4-4B86-98D3-5A2E995130AC}" type="parTrans" cxnId="{DC746585-8D5F-4D05-842F-4BC4DDF2BEE3}">
      <dgm:prSet/>
      <dgm:spPr/>
      <dgm:t>
        <a:bodyPr/>
        <a:lstStyle/>
        <a:p>
          <a:endParaRPr lang="ru-RU"/>
        </a:p>
      </dgm:t>
    </dgm:pt>
    <dgm:pt modelId="{0ABF574F-675C-4829-A18F-469F9F2FC8E1}" type="sibTrans" cxnId="{DC746585-8D5F-4D05-842F-4BC4DDF2BEE3}">
      <dgm:prSet/>
      <dgm:spPr/>
      <dgm:t>
        <a:bodyPr/>
        <a:lstStyle/>
        <a:p>
          <a:endParaRPr lang="ru-RU"/>
        </a:p>
      </dgm:t>
    </dgm:pt>
    <dgm:pt modelId="{1E54EE33-7CEE-4E33-A71E-58F84FD127C3}">
      <dgm:prSet phldrT="[Текст]"/>
      <dgm:spPr/>
      <dgm:t>
        <a:bodyPr/>
        <a:lstStyle/>
        <a:p>
          <a:endParaRPr lang="ru-RU" dirty="0"/>
        </a:p>
      </dgm:t>
    </dgm:pt>
    <dgm:pt modelId="{2AE98409-35D9-4245-AB07-3280E47F7F6A}" type="parTrans" cxnId="{6BE1AA55-1BFD-487C-8534-C140B12ABAB7}">
      <dgm:prSet/>
      <dgm:spPr/>
      <dgm:t>
        <a:bodyPr/>
        <a:lstStyle/>
        <a:p>
          <a:endParaRPr lang="ru-RU"/>
        </a:p>
      </dgm:t>
    </dgm:pt>
    <dgm:pt modelId="{206F00F4-C8E0-470B-8D38-D755935E26ED}" type="sibTrans" cxnId="{6BE1AA55-1BFD-487C-8534-C140B12ABAB7}">
      <dgm:prSet/>
      <dgm:spPr/>
      <dgm:t>
        <a:bodyPr/>
        <a:lstStyle/>
        <a:p>
          <a:endParaRPr lang="ru-RU"/>
        </a:p>
      </dgm:t>
    </dgm:pt>
    <dgm:pt modelId="{2A7D4731-CE9C-408D-9FBF-FC955A1FFBA3}">
      <dgm:prSet custT="1"/>
      <dgm:spPr/>
      <dgm:t>
        <a:bodyPr/>
        <a:lstStyle/>
        <a:p>
          <a:r>
            <a: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целей</a:t>
          </a:r>
          <a:endParaRPr lang="ru-RU" sz="2800" b="1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F01225-3B54-4BF7-A671-EE88506014BD}" type="parTrans" cxnId="{502152FF-798D-48C4-A4F8-6D6FCD270DF6}">
      <dgm:prSet/>
      <dgm:spPr/>
      <dgm:t>
        <a:bodyPr/>
        <a:lstStyle/>
        <a:p>
          <a:endParaRPr lang="ru-RU"/>
        </a:p>
      </dgm:t>
    </dgm:pt>
    <dgm:pt modelId="{F3CDFC82-C87E-498B-8EFB-82C8D7AA5F7F}" type="sibTrans" cxnId="{502152FF-798D-48C4-A4F8-6D6FCD270DF6}">
      <dgm:prSet/>
      <dgm:spPr/>
      <dgm:t>
        <a:bodyPr/>
        <a:lstStyle/>
        <a:p>
          <a:endParaRPr lang="ru-RU"/>
        </a:p>
      </dgm:t>
    </dgm:pt>
    <dgm:pt modelId="{3BB054B7-6389-4E95-A8A6-FD34D2049979}">
      <dgm:prSet custT="1"/>
      <dgm:spPr/>
      <dgm:t>
        <a:bodyPr/>
        <a:lstStyle/>
        <a:p>
          <a:r>
            <a: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Личный пример родителей</a:t>
          </a:r>
          <a:endParaRPr lang="ru-RU" sz="2800" b="1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EED4A-34BC-4CD2-8D1B-E31E9CEDDF96}" type="parTrans" cxnId="{57D19128-5987-462F-BDA8-A203E620AF3C}">
      <dgm:prSet/>
      <dgm:spPr/>
      <dgm:t>
        <a:bodyPr/>
        <a:lstStyle/>
        <a:p>
          <a:endParaRPr lang="ru-RU"/>
        </a:p>
      </dgm:t>
    </dgm:pt>
    <dgm:pt modelId="{C09560C7-A7C7-43AF-A0BF-A1CE2A5B6C15}" type="sibTrans" cxnId="{57D19128-5987-462F-BDA8-A203E620AF3C}">
      <dgm:prSet/>
      <dgm:spPr/>
      <dgm:t>
        <a:bodyPr/>
        <a:lstStyle/>
        <a:p>
          <a:endParaRPr lang="ru-RU"/>
        </a:p>
      </dgm:t>
    </dgm:pt>
    <dgm:pt modelId="{D08856AB-20B4-48DF-A721-6FCC6EE20D08}">
      <dgm:prSet custT="1"/>
      <dgm:spPr/>
      <dgm:t>
        <a:bodyPr/>
        <a:lstStyle/>
        <a:p>
          <a:pPr algn="l"/>
          <a:r>
            <a: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Походы в магазин</a:t>
          </a:r>
          <a:endParaRPr lang="ru-RU" sz="2800" b="1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447097-EDC5-4964-90F0-6E4155287215}" type="parTrans" cxnId="{4A59983C-3647-455B-AAF9-2F735B997FC0}">
      <dgm:prSet/>
      <dgm:spPr/>
      <dgm:t>
        <a:bodyPr/>
        <a:lstStyle/>
        <a:p>
          <a:endParaRPr lang="ru-RU"/>
        </a:p>
      </dgm:t>
    </dgm:pt>
    <dgm:pt modelId="{79B8B10F-3BFD-410F-9CD1-34FCB551A26D}" type="sibTrans" cxnId="{4A59983C-3647-455B-AAF9-2F735B997FC0}">
      <dgm:prSet/>
      <dgm:spPr/>
      <dgm:t>
        <a:bodyPr/>
        <a:lstStyle/>
        <a:p>
          <a:endParaRPr lang="ru-RU"/>
        </a:p>
      </dgm:t>
    </dgm:pt>
    <dgm:pt modelId="{6B5DA410-7508-47CB-BCFE-53995F8FDFC2}" type="pres">
      <dgm:prSet presAssocID="{F81A9E74-7403-430B-83DD-C862598354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29FBF2-15E0-4658-8BCC-3AD0E72487BF}" type="pres">
      <dgm:prSet presAssocID="{EAED601E-1EA5-48E8-B808-81786DCDDCA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7A743-BC1A-4B37-9EB6-2D82D3AEB161}" type="pres">
      <dgm:prSet presAssocID="{EAED601E-1EA5-48E8-B808-81786DCDDCA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01D48-23BC-47EC-B90E-7707AD599582}" type="pres">
      <dgm:prSet presAssocID="{D08856AB-20B4-48DF-A721-6FCC6EE20D08}" presName="parentText" presStyleLbl="node1" presStyleIdx="1" presStyleCnt="5" custLinFactY="-35420" custLinFactNeighborX="-47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77E25-7E57-428B-A798-0B0D64D061B1}" type="pres">
      <dgm:prSet presAssocID="{79B8B10F-3BFD-410F-9CD1-34FCB551A26D}" presName="spacer" presStyleCnt="0"/>
      <dgm:spPr/>
    </dgm:pt>
    <dgm:pt modelId="{D2DAB513-569B-46B0-AFC2-56F935FFACA4}" type="pres">
      <dgm:prSet presAssocID="{2A7D4731-CE9C-408D-9FBF-FC955A1FFBA3}" presName="parentText" presStyleLbl="node1" presStyleIdx="2" presStyleCnt="5" custLinFactY="-11548" custLinFactNeighborX="-47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33B2E-401E-4F61-A982-2E68220D281D}" type="pres">
      <dgm:prSet presAssocID="{F3CDFC82-C87E-498B-8EFB-82C8D7AA5F7F}" presName="spacer" presStyleCnt="0"/>
      <dgm:spPr/>
    </dgm:pt>
    <dgm:pt modelId="{4E35CB0F-AF13-4CF7-BEBE-E28894421ACA}" type="pres">
      <dgm:prSet presAssocID="{3BB054B7-6389-4E95-A8A6-FD34D2049979}" presName="parentText" presStyleLbl="node1" presStyleIdx="3" presStyleCnt="5" custLinFactNeighborX="-479" custLinFactNeighborY="-249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6BC7A-64DB-438E-8F0E-81F48D6B051C}" type="pres">
      <dgm:prSet presAssocID="{C09560C7-A7C7-43AF-A0BF-A1CE2A5B6C15}" presName="spacer" presStyleCnt="0"/>
      <dgm:spPr/>
    </dgm:pt>
    <dgm:pt modelId="{AC4ED30D-7B95-4EA5-BA7D-1C093EC8B95C}" type="pres">
      <dgm:prSet presAssocID="{CA6DC295-C431-4254-9C76-313810EA49B7}" presName="parentText" presStyleLbl="node1" presStyleIdx="4" presStyleCnt="5" custLinFactNeighborX="-479" custLinFactNeighborY="565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CC299F-43B5-4C50-8E22-00C63BC1B8B8}" type="pres">
      <dgm:prSet presAssocID="{CA6DC295-C431-4254-9C76-313810EA49B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B08ACA-86C3-4FF6-BE64-54E8E42EE30B}" srcId="{F81A9E74-7403-430B-83DD-C862598354A7}" destId="{EAED601E-1EA5-48E8-B808-81786DCDDCAE}" srcOrd="0" destOrd="0" parTransId="{D9B154C7-A195-412A-93E5-F73C4ABBFA85}" sibTransId="{6D86A589-5398-462C-ACDD-18DBCB5FEB83}"/>
    <dgm:cxn modelId="{53747A65-CA1D-40B3-A711-E8E2BA529BF4}" srcId="{EAED601E-1EA5-48E8-B808-81786DCDDCAE}" destId="{8B3A0EAC-E7FA-42E1-BAA7-DD1C17E88483}" srcOrd="0" destOrd="0" parTransId="{E9C2C333-8A19-468A-BE8B-96B4B6D1BED2}" sibTransId="{17498F53-E4FA-40D8-9C33-24BF9AC42335}"/>
    <dgm:cxn modelId="{6BE1AA55-1BFD-487C-8534-C140B12ABAB7}" srcId="{CA6DC295-C431-4254-9C76-313810EA49B7}" destId="{1E54EE33-7CEE-4E33-A71E-58F84FD127C3}" srcOrd="0" destOrd="0" parTransId="{2AE98409-35D9-4245-AB07-3280E47F7F6A}" sibTransId="{206F00F4-C8E0-470B-8D38-D755935E26ED}"/>
    <dgm:cxn modelId="{28D3B1DF-5EDB-453C-99ED-819AA3164827}" type="presOf" srcId="{1E54EE33-7CEE-4E33-A71E-58F84FD127C3}" destId="{6FCC299F-43B5-4C50-8E22-00C63BC1B8B8}" srcOrd="0" destOrd="0" presId="urn:microsoft.com/office/officeart/2005/8/layout/vList2"/>
    <dgm:cxn modelId="{AFA76F66-A4F3-475E-8281-7183F727BF8D}" type="presOf" srcId="{F81A9E74-7403-430B-83DD-C862598354A7}" destId="{6B5DA410-7508-47CB-BCFE-53995F8FDFC2}" srcOrd="0" destOrd="0" presId="urn:microsoft.com/office/officeart/2005/8/layout/vList2"/>
    <dgm:cxn modelId="{DC746585-8D5F-4D05-842F-4BC4DDF2BEE3}" srcId="{F81A9E74-7403-430B-83DD-C862598354A7}" destId="{CA6DC295-C431-4254-9C76-313810EA49B7}" srcOrd="4" destOrd="0" parTransId="{9DFDF28A-CBC4-4B86-98D3-5A2E995130AC}" sibTransId="{0ABF574F-675C-4829-A18F-469F9F2FC8E1}"/>
    <dgm:cxn modelId="{502152FF-798D-48C4-A4F8-6D6FCD270DF6}" srcId="{F81A9E74-7403-430B-83DD-C862598354A7}" destId="{2A7D4731-CE9C-408D-9FBF-FC955A1FFBA3}" srcOrd="2" destOrd="0" parTransId="{CAF01225-3B54-4BF7-A671-EE88506014BD}" sibTransId="{F3CDFC82-C87E-498B-8EFB-82C8D7AA5F7F}"/>
    <dgm:cxn modelId="{4F41F99C-5B56-4B79-A8F6-E1728FF6F253}" type="presOf" srcId="{EAED601E-1EA5-48E8-B808-81786DCDDCAE}" destId="{2F29FBF2-15E0-4658-8BCC-3AD0E72487BF}" srcOrd="0" destOrd="0" presId="urn:microsoft.com/office/officeart/2005/8/layout/vList2"/>
    <dgm:cxn modelId="{57D19128-5987-462F-BDA8-A203E620AF3C}" srcId="{F81A9E74-7403-430B-83DD-C862598354A7}" destId="{3BB054B7-6389-4E95-A8A6-FD34D2049979}" srcOrd="3" destOrd="0" parTransId="{94AEED4A-34BC-4CD2-8D1B-E31E9CEDDF96}" sibTransId="{C09560C7-A7C7-43AF-A0BF-A1CE2A5B6C15}"/>
    <dgm:cxn modelId="{E6D78B78-B530-42CB-B533-AC7C89698AC2}" type="presOf" srcId="{2A7D4731-CE9C-408D-9FBF-FC955A1FFBA3}" destId="{D2DAB513-569B-46B0-AFC2-56F935FFACA4}" srcOrd="0" destOrd="0" presId="urn:microsoft.com/office/officeart/2005/8/layout/vList2"/>
    <dgm:cxn modelId="{54EEC7E3-8B95-42FD-B72E-4D4C565A79C6}" type="presOf" srcId="{D08856AB-20B4-48DF-A721-6FCC6EE20D08}" destId="{DA901D48-23BC-47EC-B90E-7707AD599582}" srcOrd="0" destOrd="0" presId="urn:microsoft.com/office/officeart/2005/8/layout/vList2"/>
    <dgm:cxn modelId="{93ECCE46-C80E-4439-8ED4-9112BE9ECC5C}" type="presOf" srcId="{8B3A0EAC-E7FA-42E1-BAA7-DD1C17E88483}" destId="{8257A743-BC1A-4B37-9EB6-2D82D3AEB161}" srcOrd="0" destOrd="0" presId="urn:microsoft.com/office/officeart/2005/8/layout/vList2"/>
    <dgm:cxn modelId="{459DC2D3-9CA5-45F1-AFED-F89A21B6E5B4}" type="presOf" srcId="{CA6DC295-C431-4254-9C76-313810EA49B7}" destId="{AC4ED30D-7B95-4EA5-BA7D-1C093EC8B95C}" srcOrd="0" destOrd="0" presId="urn:microsoft.com/office/officeart/2005/8/layout/vList2"/>
    <dgm:cxn modelId="{4A59983C-3647-455B-AAF9-2F735B997FC0}" srcId="{F81A9E74-7403-430B-83DD-C862598354A7}" destId="{D08856AB-20B4-48DF-A721-6FCC6EE20D08}" srcOrd="1" destOrd="0" parTransId="{47447097-EDC5-4964-90F0-6E4155287215}" sibTransId="{79B8B10F-3BFD-410F-9CD1-34FCB551A26D}"/>
    <dgm:cxn modelId="{6F5EA643-CD51-410B-868B-56D2D52D6785}" type="presOf" srcId="{3BB054B7-6389-4E95-A8A6-FD34D2049979}" destId="{4E35CB0F-AF13-4CF7-BEBE-E28894421ACA}" srcOrd="0" destOrd="0" presId="urn:microsoft.com/office/officeart/2005/8/layout/vList2"/>
    <dgm:cxn modelId="{2BC68901-EE30-47FC-9661-1BB7B974034E}" type="presParOf" srcId="{6B5DA410-7508-47CB-BCFE-53995F8FDFC2}" destId="{2F29FBF2-15E0-4658-8BCC-3AD0E72487BF}" srcOrd="0" destOrd="0" presId="urn:microsoft.com/office/officeart/2005/8/layout/vList2"/>
    <dgm:cxn modelId="{401E7700-5B01-4F29-B65A-C2EA3B483387}" type="presParOf" srcId="{6B5DA410-7508-47CB-BCFE-53995F8FDFC2}" destId="{8257A743-BC1A-4B37-9EB6-2D82D3AEB161}" srcOrd="1" destOrd="0" presId="urn:microsoft.com/office/officeart/2005/8/layout/vList2"/>
    <dgm:cxn modelId="{472386B4-F077-4D6B-B0F0-8F942032624F}" type="presParOf" srcId="{6B5DA410-7508-47CB-BCFE-53995F8FDFC2}" destId="{DA901D48-23BC-47EC-B90E-7707AD599582}" srcOrd="2" destOrd="0" presId="urn:microsoft.com/office/officeart/2005/8/layout/vList2"/>
    <dgm:cxn modelId="{DDF00F33-FA41-4008-AC62-B3CCF3CB548E}" type="presParOf" srcId="{6B5DA410-7508-47CB-BCFE-53995F8FDFC2}" destId="{2E277E25-7E57-428B-A798-0B0D64D061B1}" srcOrd="3" destOrd="0" presId="urn:microsoft.com/office/officeart/2005/8/layout/vList2"/>
    <dgm:cxn modelId="{BB1061F7-B619-4C02-83ED-A399EA9B2F5F}" type="presParOf" srcId="{6B5DA410-7508-47CB-BCFE-53995F8FDFC2}" destId="{D2DAB513-569B-46B0-AFC2-56F935FFACA4}" srcOrd="4" destOrd="0" presId="urn:microsoft.com/office/officeart/2005/8/layout/vList2"/>
    <dgm:cxn modelId="{49082A3A-05AD-4F4A-A7F8-F3ED7DF9CCF6}" type="presParOf" srcId="{6B5DA410-7508-47CB-BCFE-53995F8FDFC2}" destId="{FAC33B2E-401E-4F61-A982-2E68220D281D}" srcOrd="5" destOrd="0" presId="urn:microsoft.com/office/officeart/2005/8/layout/vList2"/>
    <dgm:cxn modelId="{CB819604-E6B0-49E7-A904-518706ACA22C}" type="presParOf" srcId="{6B5DA410-7508-47CB-BCFE-53995F8FDFC2}" destId="{4E35CB0F-AF13-4CF7-BEBE-E28894421ACA}" srcOrd="6" destOrd="0" presId="urn:microsoft.com/office/officeart/2005/8/layout/vList2"/>
    <dgm:cxn modelId="{6CD67830-E6FE-40D4-A2D6-480E98C1C5B2}" type="presParOf" srcId="{6B5DA410-7508-47CB-BCFE-53995F8FDFC2}" destId="{7D16BC7A-64DB-438E-8F0E-81F48D6B051C}" srcOrd="7" destOrd="0" presId="urn:microsoft.com/office/officeart/2005/8/layout/vList2"/>
    <dgm:cxn modelId="{470D4648-6E2B-4B9F-AD19-A3B7F9BC1EA9}" type="presParOf" srcId="{6B5DA410-7508-47CB-BCFE-53995F8FDFC2}" destId="{AC4ED30D-7B95-4EA5-BA7D-1C093EC8B95C}" srcOrd="8" destOrd="0" presId="urn:microsoft.com/office/officeart/2005/8/layout/vList2"/>
    <dgm:cxn modelId="{92050A74-F928-40E6-AD23-6933F2F269BB}" type="presParOf" srcId="{6B5DA410-7508-47CB-BCFE-53995F8FDFC2}" destId="{6FCC299F-43B5-4C50-8E22-00C63BC1B8B8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F7B4A9-B26B-4EDB-9C1D-050625BF1F2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718BA185-4629-4E71-9D1D-AFCAA1102243}">
      <dgm:prSet phldrT="[Текст]" custT="1"/>
      <dgm:spPr/>
      <dgm:t>
        <a:bodyPr/>
        <a:lstStyle/>
        <a:p>
          <a:pPr algn="ctr"/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познавательных процессов 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3B1FCB-7DC1-4F18-A554-1D76F74013AE}" type="parTrans" cxnId="{17AF4D19-9A99-4CFC-8277-EE72C6636EB8}">
      <dgm:prSet/>
      <dgm:spPr/>
      <dgm:t>
        <a:bodyPr/>
        <a:lstStyle/>
        <a:p>
          <a:endParaRPr lang="ru-RU"/>
        </a:p>
      </dgm:t>
    </dgm:pt>
    <dgm:pt modelId="{798F40B6-278A-4C42-91C8-D61072C0FCF8}" type="sibTrans" cxnId="{17AF4D19-9A99-4CFC-8277-EE72C6636EB8}">
      <dgm:prSet/>
      <dgm:spPr/>
      <dgm:t>
        <a:bodyPr/>
        <a:lstStyle/>
        <a:p>
          <a:endParaRPr lang="ru-RU"/>
        </a:p>
      </dgm:t>
    </dgm:pt>
    <dgm:pt modelId="{EB07880F-D337-410B-82F9-2B0E1882650D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навыков сотрудничества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251B4C-DDDA-4B17-912F-801277A84602}" type="parTrans" cxnId="{6A5BE3F0-9338-4095-8ABD-872CB437D4A6}">
      <dgm:prSet/>
      <dgm:spPr/>
      <dgm:t>
        <a:bodyPr/>
        <a:lstStyle/>
        <a:p>
          <a:endParaRPr lang="ru-RU"/>
        </a:p>
      </dgm:t>
    </dgm:pt>
    <dgm:pt modelId="{DECF1AA7-F4CE-401E-9908-73A4C365B8CC}" type="sibTrans" cxnId="{6A5BE3F0-9338-4095-8ABD-872CB437D4A6}">
      <dgm:prSet/>
      <dgm:spPr/>
      <dgm:t>
        <a:bodyPr/>
        <a:lstStyle/>
        <a:p>
          <a:endParaRPr lang="ru-RU"/>
        </a:p>
      </dgm:t>
    </dgm:pt>
    <dgm:pt modelId="{8CCD23B7-A705-4C74-90F7-D8414B798978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самостоятельности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B05765-20B3-44BD-B115-259782966B6B}" type="parTrans" cxnId="{71AB3810-7F6F-4A6D-8CD0-DC58983BD7A9}">
      <dgm:prSet/>
      <dgm:spPr/>
      <dgm:t>
        <a:bodyPr/>
        <a:lstStyle/>
        <a:p>
          <a:endParaRPr lang="ru-RU"/>
        </a:p>
      </dgm:t>
    </dgm:pt>
    <dgm:pt modelId="{18506271-AC2A-4BE1-8437-3330E69B679C}" type="sibTrans" cxnId="{71AB3810-7F6F-4A6D-8CD0-DC58983BD7A9}">
      <dgm:prSet/>
      <dgm:spPr/>
      <dgm:t>
        <a:bodyPr/>
        <a:lstStyle/>
        <a:p>
          <a:endParaRPr lang="ru-RU"/>
        </a:p>
      </dgm:t>
    </dgm:pt>
    <dgm:pt modelId="{9863C6A6-EDFD-45BE-8D26-BC855E1FA335}">
      <dgm:prSet custT="1"/>
      <dgm:spPr/>
      <dgm:t>
        <a:bodyPr/>
        <a:lstStyle/>
        <a:p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Потребности и возможности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25CFE0-E393-4368-93AF-0EA1E41774AA}" type="parTrans" cxnId="{5B89552C-27C2-4EBB-BDF6-FF35688A642D}">
      <dgm:prSet/>
      <dgm:spPr/>
      <dgm:t>
        <a:bodyPr/>
        <a:lstStyle/>
        <a:p>
          <a:endParaRPr lang="ru-RU"/>
        </a:p>
      </dgm:t>
    </dgm:pt>
    <dgm:pt modelId="{993CA3D1-4B47-45CD-84E3-21F2E542622F}" type="sibTrans" cxnId="{5B89552C-27C2-4EBB-BDF6-FF35688A642D}">
      <dgm:prSet/>
      <dgm:spPr/>
      <dgm:t>
        <a:bodyPr/>
        <a:lstStyle/>
        <a:p>
          <a:endParaRPr lang="ru-RU"/>
        </a:p>
      </dgm:t>
    </dgm:pt>
    <dgm:pt modelId="{9D554716-1EE0-46A4-BAE3-D4953A18BD57}">
      <dgm:prSet/>
      <dgm:spPr/>
      <dgm:t>
        <a:bodyPr/>
        <a:lstStyle/>
        <a:p>
          <a:r>
            <a:rPr lang="ru-RU" dirty="0" smtClean="0"/>
            <a:t>  </a:t>
          </a:r>
          <a:endParaRPr lang="ru-RU" dirty="0"/>
        </a:p>
      </dgm:t>
    </dgm:pt>
    <dgm:pt modelId="{8E34096D-CAE0-4C8B-A905-A15AC2D3EC64}" type="parTrans" cxnId="{85722EDA-B608-453F-8EED-45AC65E9DB1D}">
      <dgm:prSet/>
      <dgm:spPr/>
      <dgm:t>
        <a:bodyPr/>
        <a:lstStyle/>
        <a:p>
          <a:endParaRPr lang="ru-RU"/>
        </a:p>
      </dgm:t>
    </dgm:pt>
    <dgm:pt modelId="{409E9FC0-873C-4A3C-AB3D-9A1AA2F47D9B}" type="sibTrans" cxnId="{85722EDA-B608-453F-8EED-45AC65E9DB1D}">
      <dgm:prSet/>
      <dgm:spPr/>
      <dgm:t>
        <a:bodyPr/>
        <a:lstStyle/>
        <a:p>
          <a:endParaRPr lang="ru-RU"/>
        </a:p>
      </dgm:t>
    </dgm:pt>
    <dgm:pt modelId="{474404AF-900C-4883-BBC4-119BFCBC7D5D}">
      <dgm:prSet custT="1"/>
      <dgm:spPr/>
      <dgm:t>
        <a:bodyPr/>
        <a:lstStyle/>
        <a:p>
          <a:pPr algn="ctr"/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Приобретение первичных навыков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F087C9-E473-4390-B131-9B73BE865362}" type="parTrans" cxnId="{134F35FB-BE81-4F7F-AE14-876C79FDF019}">
      <dgm:prSet/>
      <dgm:spPr/>
      <dgm:t>
        <a:bodyPr/>
        <a:lstStyle/>
        <a:p>
          <a:endParaRPr lang="ru-RU"/>
        </a:p>
      </dgm:t>
    </dgm:pt>
    <dgm:pt modelId="{BBF750B9-5EF2-4A03-B06C-DBA417F9F79E}" type="sibTrans" cxnId="{134F35FB-BE81-4F7F-AE14-876C79FDF019}">
      <dgm:prSet/>
      <dgm:spPr/>
      <dgm:t>
        <a:bodyPr/>
        <a:lstStyle/>
        <a:p>
          <a:endParaRPr lang="ru-RU"/>
        </a:p>
      </dgm:t>
    </dgm:pt>
    <dgm:pt modelId="{B83B4D84-A9F0-4BCA-9D53-4DACBCB76E51}">
      <dgm:prSet custT="1"/>
      <dgm:spPr/>
      <dgm:t>
        <a:bodyPr/>
        <a:lstStyle/>
        <a:p>
          <a:pPr algn="ctr"/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Приобретение новых знаний</a:t>
          </a:r>
          <a:endParaRPr lang="ru-RU" sz="20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AB41F-A9C2-43FB-90D3-58BCE3D266DD}" type="parTrans" cxnId="{AB02A41F-6D22-4F6B-B124-6D03AABF24A6}">
      <dgm:prSet/>
      <dgm:spPr/>
      <dgm:t>
        <a:bodyPr/>
        <a:lstStyle/>
        <a:p>
          <a:endParaRPr lang="ru-RU"/>
        </a:p>
      </dgm:t>
    </dgm:pt>
    <dgm:pt modelId="{E621B586-C3C1-47B3-BDBF-17D240806346}" type="sibTrans" cxnId="{AB02A41F-6D22-4F6B-B124-6D03AABF24A6}">
      <dgm:prSet/>
      <dgm:spPr/>
      <dgm:t>
        <a:bodyPr/>
        <a:lstStyle/>
        <a:p>
          <a:endParaRPr lang="ru-RU"/>
        </a:p>
      </dgm:t>
    </dgm:pt>
    <dgm:pt modelId="{C99E6AFB-2D37-47DC-92E4-670260C51E5B}" type="pres">
      <dgm:prSet presAssocID="{24F7B4A9-B26B-4EDB-9C1D-050625BF1F20}" presName="compositeShape" presStyleCnt="0">
        <dgm:presLayoutVars>
          <dgm:dir/>
          <dgm:resizeHandles/>
        </dgm:presLayoutVars>
      </dgm:prSet>
      <dgm:spPr/>
    </dgm:pt>
    <dgm:pt modelId="{1DB3DFC4-763F-4ACC-AA0A-84D7F5661224}" type="pres">
      <dgm:prSet presAssocID="{24F7B4A9-B26B-4EDB-9C1D-050625BF1F20}" presName="pyramid" presStyleLbl="node1" presStyleIdx="0" presStyleCnt="1" custLinFactNeighborX="287" custLinFactNeighborY="-2088"/>
      <dgm:spPr/>
    </dgm:pt>
    <dgm:pt modelId="{A4F53952-C347-4CC0-82E6-33B60A107BF9}" type="pres">
      <dgm:prSet presAssocID="{24F7B4A9-B26B-4EDB-9C1D-050625BF1F20}" presName="theList" presStyleCnt="0"/>
      <dgm:spPr/>
    </dgm:pt>
    <dgm:pt modelId="{B552FB65-DEDB-4C85-AA80-F904EB42D6DD}" type="pres">
      <dgm:prSet presAssocID="{B83B4D84-A9F0-4BCA-9D53-4DACBCB76E51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B7BB7-02CC-4EBC-B458-217285017ED5}" type="pres">
      <dgm:prSet presAssocID="{B83B4D84-A9F0-4BCA-9D53-4DACBCB76E51}" presName="aSpace" presStyleCnt="0"/>
      <dgm:spPr/>
    </dgm:pt>
    <dgm:pt modelId="{9D47010D-1BE5-4928-B0F6-2C7E0447801A}" type="pres">
      <dgm:prSet presAssocID="{474404AF-900C-4883-BBC4-119BFCBC7D5D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A07427-C83E-43BF-B395-6A3856E73EEF}" type="pres">
      <dgm:prSet presAssocID="{474404AF-900C-4883-BBC4-119BFCBC7D5D}" presName="aSpace" presStyleCnt="0"/>
      <dgm:spPr/>
    </dgm:pt>
    <dgm:pt modelId="{0902FB44-E9DF-4F4F-ADD0-C2656EDA6BC8}" type="pres">
      <dgm:prSet presAssocID="{9D554716-1EE0-46A4-BAE3-D4953A18BD57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54012-593E-4A7E-BCC7-997CABC44EFE}" type="pres">
      <dgm:prSet presAssocID="{9D554716-1EE0-46A4-BAE3-D4953A18BD57}" presName="aSpace" presStyleCnt="0"/>
      <dgm:spPr/>
    </dgm:pt>
    <dgm:pt modelId="{BAD68E26-3A16-4A89-A67B-003CE2AE584A}" type="pres">
      <dgm:prSet presAssocID="{718BA185-4629-4E71-9D1D-AFCAA1102243}" presName="aNode" presStyleLbl="fgAcc1" presStyleIdx="3" presStyleCnt="7" custLinFactNeighborX="-652" custLinFactNeighborY="-22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AAF804-2286-4787-B1EA-28C1567E6AC4}" type="pres">
      <dgm:prSet presAssocID="{718BA185-4629-4E71-9D1D-AFCAA1102243}" presName="aSpace" presStyleCnt="0"/>
      <dgm:spPr/>
    </dgm:pt>
    <dgm:pt modelId="{D76FA23F-1035-4010-ACE0-F6DA3756BCC9}" type="pres">
      <dgm:prSet presAssocID="{EB07880F-D337-410B-82F9-2B0E1882650D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C059C-2C68-4A3F-B267-DEB5F0F5FE77}" type="pres">
      <dgm:prSet presAssocID="{EB07880F-D337-410B-82F9-2B0E1882650D}" presName="aSpace" presStyleCnt="0"/>
      <dgm:spPr/>
    </dgm:pt>
    <dgm:pt modelId="{86100CAE-775C-467F-8A66-A18328E9A378}" type="pres">
      <dgm:prSet presAssocID="{8CCD23B7-A705-4C74-90F7-D8414B798978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83006D-B739-4536-8E6E-413543574E4E}" type="pres">
      <dgm:prSet presAssocID="{8CCD23B7-A705-4C74-90F7-D8414B798978}" presName="aSpace" presStyleCnt="0"/>
      <dgm:spPr/>
    </dgm:pt>
    <dgm:pt modelId="{E028FC87-D128-41EC-AFBC-BEF978258874}" type="pres">
      <dgm:prSet presAssocID="{9863C6A6-EDFD-45BE-8D26-BC855E1FA335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B2281-65BC-41F1-B917-C5E2141D2BA0}" type="pres">
      <dgm:prSet presAssocID="{9863C6A6-EDFD-45BE-8D26-BC855E1FA335}" presName="aSpace" presStyleCnt="0"/>
      <dgm:spPr/>
    </dgm:pt>
  </dgm:ptLst>
  <dgm:cxnLst>
    <dgm:cxn modelId="{17AF4D19-9A99-4CFC-8277-EE72C6636EB8}" srcId="{24F7B4A9-B26B-4EDB-9C1D-050625BF1F20}" destId="{718BA185-4629-4E71-9D1D-AFCAA1102243}" srcOrd="3" destOrd="0" parTransId="{443B1FCB-7DC1-4F18-A554-1D76F74013AE}" sibTransId="{798F40B6-278A-4C42-91C8-D61072C0FCF8}"/>
    <dgm:cxn modelId="{5F4CB88E-C57F-48F1-8528-F271B52B9E1F}" type="presOf" srcId="{9863C6A6-EDFD-45BE-8D26-BC855E1FA335}" destId="{E028FC87-D128-41EC-AFBC-BEF978258874}" srcOrd="0" destOrd="0" presId="urn:microsoft.com/office/officeart/2005/8/layout/pyramid2"/>
    <dgm:cxn modelId="{134F35FB-BE81-4F7F-AE14-876C79FDF019}" srcId="{24F7B4A9-B26B-4EDB-9C1D-050625BF1F20}" destId="{474404AF-900C-4883-BBC4-119BFCBC7D5D}" srcOrd="1" destOrd="0" parTransId="{24F087C9-E473-4390-B131-9B73BE865362}" sibTransId="{BBF750B9-5EF2-4A03-B06C-DBA417F9F79E}"/>
    <dgm:cxn modelId="{C0C55442-436E-4F93-8164-1B695CF5E56D}" type="presOf" srcId="{8CCD23B7-A705-4C74-90F7-D8414B798978}" destId="{86100CAE-775C-467F-8A66-A18328E9A378}" srcOrd="0" destOrd="0" presId="urn:microsoft.com/office/officeart/2005/8/layout/pyramid2"/>
    <dgm:cxn modelId="{C000137A-0CBB-410F-9767-95495581413D}" type="presOf" srcId="{9D554716-1EE0-46A4-BAE3-D4953A18BD57}" destId="{0902FB44-E9DF-4F4F-ADD0-C2656EDA6BC8}" srcOrd="0" destOrd="0" presId="urn:microsoft.com/office/officeart/2005/8/layout/pyramid2"/>
    <dgm:cxn modelId="{35D235DC-DB75-48CE-9626-819E815D7A98}" type="presOf" srcId="{24F7B4A9-B26B-4EDB-9C1D-050625BF1F20}" destId="{C99E6AFB-2D37-47DC-92E4-670260C51E5B}" srcOrd="0" destOrd="0" presId="urn:microsoft.com/office/officeart/2005/8/layout/pyramid2"/>
    <dgm:cxn modelId="{AB02A41F-6D22-4F6B-B124-6D03AABF24A6}" srcId="{24F7B4A9-B26B-4EDB-9C1D-050625BF1F20}" destId="{B83B4D84-A9F0-4BCA-9D53-4DACBCB76E51}" srcOrd="0" destOrd="0" parTransId="{A15AB41F-A9C2-43FB-90D3-58BCE3D266DD}" sibTransId="{E621B586-C3C1-47B3-BDBF-17D240806346}"/>
    <dgm:cxn modelId="{71AB3810-7F6F-4A6D-8CD0-DC58983BD7A9}" srcId="{24F7B4A9-B26B-4EDB-9C1D-050625BF1F20}" destId="{8CCD23B7-A705-4C74-90F7-D8414B798978}" srcOrd="5" destOrd="0" parTransId="{4BB05765-20B3-44BD-B115-259782966B6B}" sibTransId="{18506271-AC2A-4BE1-8437-3330E69B679C}"/>
    <dgm:cxn modelId="{2441D6E2-CA68-4F67-BB1C-584E5D038C4B}" type="presOf" srcId="{718BA185-4629-4E71-9D1D-AFCAA1102243}" destId="{BAD68E26-3A16-4A89-A67B-003CE2AE584A}" srcOrd="0" destOrd="0" presId="urn:microsoft.com/office/officeart/2005/8/layout/pyramid2"/>
    <dgm:cxn modelId="{1961E24E-3E05-454B-93E2-B71A66CE85B9}" type="presOf" srcId="{474404AF-900C-4883-BBC4-119BFCBC7D5D}" destId="{9D47010D-1BE5-4928-B0F6-2C7E0447801A}" srcOrd="0" destOrd="0" presId="urn:microsoft.com/office/officeart/2005/8/layout/pyramid2"/>
    <dgm:cxn modelId="{7560278F-C5F0-4860-A64A-BFA377EFCCD7}" type="presOf" srcId="{EB07880F-D337-410B-82F9-2B0E1882650D}" destId="{D76FA23F-1035-4010-ACE0-F6DA3756BCC9}" srcOrd="0" destOrd="0" presId="urn:microsoft.com/office/officeart/2005/8/layout/pyramid2"/>
    <dgm:cxn modelId="{DFCBF51E-7BA7-48DB-8539-EB27B945476A}" type="presOf" srcId="{B83B4D84-A9F0-4BCA-9D53-4DACBCB76E51}" destId="{B552FB65-DEDB-4C85-AA80-F904EB42D6DD}" srcOrd="0" destOrd="0" presId="urn:microsoft.com/office/officeart/2005/8/layout/pyramid2"/>
    <dgm:cxn modelId="{6A5BE3F0-9338-4095-8ABD-872CB437D4A6}" srcId="{24F7B4A9-B26B-4EDB-9C1D-050625BF1F20}" destId="{EB07880F-D337-410B-82F9-2B0E1882650D}" srcOrd="4" destOrd="0" parTransId="{1F251B4C-DDDA-4B17-912F-801277A84602}" sibTransId="{DECF1AA7-F4CE-401E-9908-73A4C365B8CC}"/>
    <dgm:cxn modelId="{85722EDA-B608-453F-8EED-45AC65E9DB1D}" srcId="{24F7B4A9-B26B-4EDB-9C1D-050625BF1F20}" destId="{9D554716-1EE0-46A4-BAE3-D4953A18BD57}" srcOrd="2" destOrd="0" parTransId="{8E34096D-CAE0-4C8B-A905-A15AC2D3EC64}" sibTransId="{409E9FC0-873C-4A3C-AB3D-9A1AA2F47D9B}"/>
    <dgm:cxn modelId="{5B89552C-27C2-4EBB-BDF6-FF35688A642D}" srcId="{24F7B4A9-B26B-4EDB-9C1D-050625BF1F20}" destId="{9863C6A6-EDFD-45BE-8D26-BC855E1FA335}" srcOrd="6" destOrd="0" parTransId="{C325CFE0-E393-4368-93AF-0EA1E41774AA}" sibTransId="{993CA3D1-4B47-45CD-84E3-21F2E542622F}"/>
    <dgm:cxn modelId="{0B0AB10B-695D-45A4-800A-28F6AF2F5D6B}" type="presParOf" srcId="{C99E6AFB-2D37-47DC-92E4-670260C51E5B}" destId="{1DB3DFC4-763F-4ACC-AA0A-84D7F5661224}" srcOrd="0" destOrd="0" presId="urn:microsoft.com/office/officeart/2005/8/layout/pyramid2"/>
    <dgm:cxn modelId="{4FA595B9-3CE7-4D17-9E01-617F8D4E0077}" type="presParOf" srcId="{C99E6AFB-2D37-47DC-92E4-670260C51E5B}" destId="{A4F53952-C347-4CC0-82E6-33B60A107BF9}" srcOrd="1" destOrd="0" presId="urn:microsoft.com/office/officeart/2005/8/layout/pyramid2"/>
    <dgm:cxn modelId="{FE093004-D44D-4434-BB10-85535FAE9F81}" type="presParOf" srcId="{A4F53952-C347-4CC0-82E6-33B60A107BF9}" destId="{B552FB65-DEDB-4C85-AA80-F904EB42D6DD}" srcOrd="0" destOrd="0" presId="urn:microsoft.com/office/officeart/2005/8/layout/pyramid2"/>
    <dgm:cxn modelId="{7AA88491-EDD1-43A9-B161-C595E88DAAC2}" type="presParOf" srcId="{A4F53952-C347-4CC0-82E6-33B60A107BF9}" destId="{9D3B7BB7-02CC-4EBC-B458-217285017ED5}" srcOrd="1" destOrd="0" presId="urn:microsoft.com/office/officeart/2005/8/layout/pyramid2"/>
    <dgm:cxn modelId="{8EE7BCB3-C62B-43F9-BFCA-DDE20CCC2388}" type="presParOf" srcId="{A4F53952-C347-4CC0-82E6-33B60A107BF9}" destId="{9D47010D-1BE5-4928-B0F6-2C7E0447801A}" srcOrd="2" destOrd="0" presId="urn:microsoft.com/office/officeart/2005/8/layout/pyramid2"/>
    <dgm:cxn modelId="{A21525E8-13A3-48AB-ACD5-6ADA33434134}" type="presParOf" srcId="{A4F53952-C347-4CC0-82E6-33B60A107BF9}" destId="{D0A07427-C83E-43BF-B395-6A3856E73EEF}" srcOrd="3" destOrd="0" presId="urn:microsoft.com/office/officeart/2005/8/layout/pyramid2"/>
    <dgm:cxn modelId="{DDB2F36A-ABC1-4EF8-A506-2B239929E0FF}" type="presParOf" srcId="{A4F53952-C347-4CC0-82E6-33B60A107BF9}" destId="{0902FB44-E9DF-4F4F-ADD0-C2656EDA6BC8}" srcOrd="4" destOrd="0" presId="urn:microsoft.com/office/officeart/2005/8/layout/pyramid2"/>
    <dgm:cxn modelId="{A281836B-20FB-48F3-9936-E189E7A823DF}" type="presParOf" srcId="{A4F53952-C347-4CC0-82E6-33B60A107BF9}" destId="{EA754012-593E-4A7E-BCC7-997CABC44EFE}" srcOrd="5" destOrd="0" presId="urn:microsoft.com/office/officeart/2005/8/layout/pyramid2"/>
    <dgm:cxn modelId="{C68A9FCA-38FE-4FB8-92A1-BD806AB6D55C}" type="presParOf" srcId="{A4F53952-C347-4CC0-82E6-33B60A107BF9}" destId="{BAD68E26-3A16-4A89-A67B-003CE2AE584A}" srcOrd="6" destOrd="0" presId="urn:microsoft.com/office/officeart/2005/8/layout/pyramid2"/>
    <dgm:cxn modelId="{588FC447-48CF-4BA7-AE53-9111EEFE4583}" type="presParOf" srcId="{A4F53952-C347-4CC0-82E6-33B60A107BF9}" destId="{24AAF804-2286-4787-B1EA-28C1567E6AC4}" srcOrd="7" destOrd="0" presId="urn:microsoft.com/office/officeart/2005/8/layout/pyramid2"/>
    <dgm:cxn modelId="{DBC65AE8-6353-49FF-81C9-ACB786348E98}" type="presParOf" srcId="{A4F53952-C347-4CC0-82E6-33B60A107BF9}" destId="{D76FA23F-1035-4010-ACE0-F6DA3756BCC9}" srcOrd="8" destOrd="0" presId="urn:microsoft.com/office/officeart/2005/8/layout/pyramid2"/>
    <dgm:cxn modelId="{E1E8B0BE-9508-4FC0-9ED2-1A699B154230}" type="presParOf" srcId="{A4F53952-C347-4CC0-82E6-33B60A107BF9}" destId="{2C2C059C-2C68-4A3F-B267-DEB5F0F5FE77}" srcOrd="9" destOrd="0" presId="urn:microsoft.com/office/officeart/2005/8/layout/pyramid2"/>
    <dgm:cxn modelId="{49C7D62E-FE9E-4D8F-A86D-2145975CC55D}" type="presParOf" srcId="{A4F53952-C347-4CC0-82E6-33B60A107BF9}" destId="{86100CAE-775C-467F-8A66-A18328E9A378}" srcOrd="10" destOrd="0" presId="urn:microsoft.com/office/officeart/2005/8/layout/pyramid2"/>
    <dgm:cxn modelId="{0287BD1C-19B2-41C3-B6D7-132F8274E6BD}" type="presParOf" srcId="{A4F53952-C347-4CC0-82E6-33B60A107BF9}" destId="{3783006D-B739-4536-8E6E-413543574E4E}" srcOrd="11" destOrd="0" presId="urn:microsoft.com/office/officeart/2005/8/layout/pyramid2"/>
    <dgm:cxn modelId="{F03B1322-BB3D-493B-AC8D-90B43C66432A}" type="presParOf" srcId="{A4F53952-C347-4CC0-82E6-33B60A107BF9}" destId="{E028FC87-D128-41EC-AFBC-BEF978258874}" srcOrd="12" destOrd="0" presId="urn:microsoft.com/office/officeart/2005/8/layout/pyramid2"/>
    <dgm:cxn modelId="{5D35EC3B-156E-45BE-8122-5E8BE054CD21}" type="presParOf" srcId="{A4F53952-C347-4CC0-82E6-33B60A107BF9}" destId="{32FB2281-65BC-41F1-B917-C5E2141D2BA0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71283-D8FC-4891-81EF-F0986B295C0C}">
      <dsp:nvSpPr>
        <dsp:cNvPr id="0" name=""/>
        <dsp:cNvSpPr/>
      </dsp:nvSpPr>
      <dsp:spPr>
        <a:xfrm rot="16200000">
          <a:off x="-1172578" y="2036645"/>
          <a:ext cx="5923723" cy="185042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u="sng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ФОРМЫ ОРГАНИЗАЦИИ </a:t>
          </a:r>
        </a:p>
        <a:p>
          <a:pPr lvl="0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u="sng" kern="1200" dirty="0"/>
        </a:p>
      </dsp:txBody>
      <dsp:txXfrm>
        <a:off x="-1172578" y="2036645"/>
        <a:ext cx="5923723" cy="1850421"/>
      </dsp:txXfrm>
    </dsp:sp>
    <dsp:sp modelId="{90ECAAEA-4370-449A-8679-1F35DF2E32DE}">
      <dsp:nvSpPr>
        <dsp:cNvPr id="0" name=""/>
        <dsp:cNvSpPr/>
      </dsp:nvSpPr>
      <dsp:spPr>
        <a:xfrm rot="5400000">
          <a:off x="5062824" y="2675854"/>
          <a:ext cx="845431" cy="55337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ЗАНЯТИЯ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062824" y="2675854"/>
        <a:ext cx="845431" cy="5533702"/>
      </dsp:txXfrm>
    </dsp:sp>
    <dsp:sp modelId="{08F86D13-BED8-447E-9D7C-4EB22A5E0B95}">
      <dsp:nvSpPr>
        <dsp:cNvPr id="0" name=""/>
        <dsp:cNvSpPr/>
      </dsp:nvSpPr>
      <dsp:spPr>
        <a:xfrm rot="5400000">
          <a:off x="5062047" y="1887005"/>
          <a:ext cx="846986" cy="55337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СЮЖЕТНО-РОЛЕВЫЕ ИГРЫ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062047" y="1887005"/>
        <a:ext cx="846986" cy="5533702"/>
      </dsp:txXfrm>
    </dsp:sp>
    <dsp:sp modelId="{8F4282D8-CB5D-4542-B727-D6FDFE47BA7C}">
      <dsp:nvSpPr>
        <dsp:cNvPr id="0" name=""/>
        <dsp:cNvSpPr/>
      </dsp:nvSpPr>
      <dsp:spPr>
        <a:xfrm rot="5400000">
          <a:off x="5023508" y="1063712"/>
          <a:ext cx="910930" cy="5520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ДИДАКТИЧЕСКИЕ ИГРЫ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023508" y="1063712"/>
        <a:ext cx="910930" cy="5520711"/>
      </dsp:txXfrm>
    </dsp:sp>
    <dsp:sp modelId="{1477365C-30F2-481A-852C-BF3A2B2CD6AC}">
      <dsp:nvSpPr>
        <dsp:cNvPr id="0" name=""/>
        <dsp:cNvSpPr/>
      </dsp:nvSpPr>
      <dsp:spPr>
        <a:xfrm rot="5400000">
          <a:off x="5073798" y="224354"/>
          <a:ext cx="808275" cy="5518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ЭКОНОМИЧЕСКИЕ ЗАДАЧИ</a:t>
          </a:r>
        </a:p>
        <a:p>
          <a:pPr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5073798" y="224354"/>
        <a:ext cx="808275" cy="5518703"/>
      </dsp:txXfrm>
    </dsp:sp>
    <dsp:sp modelId="{979ED100-F7B5-4BE1-A0B8-3C2AC4E14361}">
      <dsp:nvSpPr>
        <dsp:cNvPr id="0" name=""/>
        <dsp:cNvSpPr/>
      </dsp:nvSpPr>
      <dsp:spPr>
        <a:xfrm rot="5400000">
          <a:off x="5027742" y="-591501"/>
          <a:ext cx="846986" cy="5465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СКАЗКИ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7742" y="-591501"/>
        <a:ext cx="846986" cy="5465919"/>
      </dsp:txXfrm>
    </dsp:sp>
    <dsp:sp modelId="{008E03E6-21C6-4B36-A7D1-DCBCBAC190FE}">
      <dsp:nvSpPr>
        <dsp:cNvPr id="0" name=""/>
        <dsp:cNvSpPr/>
      </dsp:nvSpPr>
      <dsp:spPr>
        <a:xfrm rot="5400000">
          <a:off x="5005103" y="-1430490"/>
          <a:ext cx="869799" cy="54436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ПОСЛОВИЦЫ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5103" y="-1430490"/>
        <a:ext cx="869799" cy="5443666"/>
      </dsp:txXfrm>
    </dsp:sp>
    <dsp:sp modelId="{30419B15-C520-463C-B992-66F2CE450413}">
      <dsp:nvSpPr>
        <dsp:cNvPr id="0" name=""/>
        <dsp:cNvSpPr/>
      </dsp:nvSpPr>
      <dsp:spPr>
        <a:xfrm rot="5400000">
          <a:off x="4987130" y="-2268933"/>
          <a:ext cx="910757" cy="54486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ЗАГАДКИ</a:t>
          </a:r>
          <a:endParaRPr lang="ru-RU" sz="2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987130" y="-2268933"/>
        <a:ext cx="910757" cy="5448625"/>
      </dsp:txXfrm>
    </dsp:sp>
    <dsp:sp modelId="{2882BC8C-A124-4415-9AAC-534239B0DB02}">
      <dsp:nvSpPr>
        <dsp:cNvPr id="0" name=""/>
        <dsp:cNvSpPr/>
      </dsp:nvSpPr>
      <dsp:spPr>
        <a:xfrm flipV="1">
          <a:off x="0" y="5682302"/>
          <a:ext cx="8640960" cy="8429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BEFF1-2CD2-4AAD-83E6-4958559037D9}">
      <dsp:nvSpPr>
        <dsp:cNvPr id="0" name=""/>
        <dsp:cNvSpPr/>
      </dsp:nvSpPr>
      <dsp:spPr>
        <a:xfrm rot="10800000">
          <a:off x="2370292" y="106580"/>
          <a:ext cx="5706086" cy="65622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«СУПЕРМАРКЕТ»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534348" y="106580"/>
        <a:ext cx="5542030" cy="656223"/>
      </dsp:txXfrm>
    </dsp:sp>
    <dsp:sp modelId="{9299AE6B-A291-4A46-AAC6-4023B9387F19}">
      <dsp:nvSpPr>
        <dsp:cNvPr id="0" name=""/>
        <dsp:cNvSpPr/>
      </dsp:nvSpPr>
      <dsp:spPr>
        <a:xfrm>
          <a:off x="1517637" y="274323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7C460-BA90-4B28-8B5B-7B145F9BC1C9}">
      <dsp:nvSpPr>
        <dsp:cNvPr id="0" name=""/>
        <dsp:cNvSpPr/>
      </dsp:nvSpPr>
      <dsp:spPr>
        <a:xfrm rot="10800000">
          <a:off x="2226259" y="765397"/>
          <a:ext cx="5833901" cy="66307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«МОНОПОЛИЯ»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 rot="10800000">
        <a:off x="2392028" y="765397"/>
        <a:ext cx="5668132" cy="663075"/>
      </dsp:txXfrm>
    </dsp:sp>
    <dsp:sp modelId="{7F0E1B13-0C0D-4C41-A11C-C13964ADC1C9}">
      <dsp:nvSpPr>
        <dsp:cNvPr id="0" name=""/>
        <dsp:cNvSpPr/>
      </dsp:nvSpPr>
      <dsp:spPr>
        <a:xfrm>
          <a:off x="1485923" y="930297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D5470-65C8-40C9-98ED-6377E4A67DCB}">
      <dsp:nvSpPr>
        <dsp:cNvPr id="0" name=""/>
        <dsp:cNvSpPr/>
      </dsp:nvSpPr>
      <dsp:spPr>
        <a:xfrm rot="10800000">
          <a:off x="2158730" y="1434951"/>
          <a:ext cx="5896093" cy="72493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«КАФЕ»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 rot="10800000">
        <a:off x="2339964" y="1434951"/>
        <a:ext cx="5714859" cy="724937"/>
      </dsp:txXfrm>
    </dsp:sp>
    <dsp:sp modelId="{5F7C0767-9A0A-49F6-97A9-C0A6358C18AD}">
      <dsp:nvSpPr>
        <dsp:cNvPr id="0" name=""/>
        <dsp:cNvSpPr/>
      </dsp:nvSpPr>
      <dsp:spPr>
        <a:xfrm>
          <a:off x="1472163" y="1633226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D278C9-FED0-4E56-B6A5-2C190D3AC0A4}">
      <dsp:nvSpPr>
        <dsp:cNvPr id="0" name=""/>
        <dsp:cNvSpPr/>
      </dsp:nvSpPr>
      <dsp:spPr>
        <a:xfrm rot="10800000">
          <a:off x="2374771" y="2165826"/>
          <a:ext cx="5687935" cy="67332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«ПОЧТА»</a:t>
          </a:r>
        </a:p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 rot="10800000">
        <a:off x="2543102" y="2165826"/>
        <a:ext cx="5519604" cy="673324"/>
      </dsp:txXfrm>
    </dsp:sp>
    <dsp:sp modelId="{C5EB394C-FF1A-4C05-B80D-0BFD2B27D191}">
      <dsp:nvSpPr>
        <dsp:cNvPr id="0" name=""/>
        <dsp:cNvSpPr/>
      </dsp:nvSpPr>
      <dsp:spPr>
        <a:xfrm>
          <a:off x="1524202" y="2343916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B732DE-D6A2-48C3-A796-B6DB91966FD6}">
      <dsp:nvSpPr>
        <dsp:cNvPr id="0" name=""/>
        <dsp:cNvSpPr/>
      </dsp:nvSpPr>
      <dsp:spPr>
        <a:xfrm rot="10800000">
          <a:off x="2302733" y="2859381"/>
          <a:ext cx="5765601" cy="6176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«БАНК»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 rot="10800000">
        <a:off x="2457134" y="2859381"/>
        <a:ext cx="5611200" cy="617606"/>
      </dsp:txXfrm>
    </dsp:sp>
    <dsp:sp modelId="{31F9117D-83F2-4368-A807-642F58F51D11}">
      <dsp:nvSpPr>
        <dsp:cNvPr id="0" name=""/>
        <dsp:cNvSpPr/>
      </dsp:nvSpPr>
      <dsp:spPr>
        <a:xfrm>
          <a:off x="1499964" y="2980351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2B3B8-7062-41F2-A5F6-CC8CE2DB0EBE}">
      <dsp:nvSpPr>
        <dsp:cNvPr id="0" name=""/>
        <dsp:cNvSpPr/>
      </dsp:nvSpPr>
      <dsp:spPr>
        <a:xfrm rot="10800000">
          <a:off x="2231597" y="3487523"/>
          <a:ext cx="5834076" cy="6142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«ПАРИКМАХЕРСКАЯ»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385148" y="3487523"/>
        <a:ext cx="5680525" cy="614206"/>
      </dsp:txXfrm>
    </dsp:sp>
    <dsp:sp modelId="{D31850C1-7D20-4D7D-AEC0-536E0547F65F}">
      <dsp:nvSpPr>
        <dsp:cNvPr id="0" name=""/>
        <dsp:cNvSpPr/>
      </dsp:nvSpPr>
      <dsp:spPr>
        <a:xfrm>
          <a:off x="1421525" y="3802534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01A7B3-FF36-4C49-B400-3134E76D5078}">
      <dsp:nvSpPr>
        <dsp:cNvPr id="0" name=""/>
        <dsp:cNvSpPr/>
      </dsp:nvSpPr>
      <dsp:spPr>
        <a:xfrm rot="10800000">
          <a:off x="2160228" y="4120039"/>
          <a:ext cx="5904645" cy="5307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«МАГАЗИН»</a:t>
          </a:r>
          <a:endParaRPr lang="ru-RU" sz="2800" b="1" i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292907" y="4120039"/>
        <a:ext cx="5771966" cy="530715"/>
      </dsp:txXfrm>
    </dsp:sp>
    <dsp:sp modelId="{E0B11784-D1FC-4F2C-89FA-FA6EF135433E}">
      <dsp:nvSpPr>
        <dsp:cNvPr id="0" name=""/>
        <dsp:cNvSpPr/>
      </dsp:nvSpPr>
      <dsp:spPr>
        <a:xfrm>
          <a:off x="1403882" y="4422465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883342-5E6C-4D6B-85B9-B90AF1A361D9}">
      <dsp:nvSpPr>
        <dsp:cNvPr id="0" name=""/>
        <dsp:cNvSpPr/>
      </dsp:nvSpPr>
      <dsp:spPr>
        <a:xfrm rot="10800000">
          <a:off x="2232223" y="4696104"/>
          <a:ext cx="5817728" cy="6017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12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«СТОЛОВАЯ»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382661" y="4696104"/>
        <a:ext cx="5667290" cy="601752"/>
      </dsp:txXfrm>
    </dsp:sp>
    <dsp:sp modelId="{18C0E9B8-7460-4F3D-91AD-756205094DEC}">
      <dsp:nvSpPr>
        <dsp:cNvPr id="0" name=""/>
        <dsp:cNvSpPr/>
      </dsp:nvSpPr>
      <dsp:spPr>
        <a:xfrm>
          <a:off x="1425612" y="5036168"/>
          <a:ext cx="159022" cy="1590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D6EC7-F6FE-45B8-BB9F-DB35D0CBA05E}">
      <dsp:nvSpPr>
        <dsp:cNvPr id="0" name=""/>
        <dsp:cNvSpPr/>
      </dsp:nvSpPr>
      <dsp:spPr>
        <a:xfrm>
          <a:off x="647" y="629677"/>
          <a:ext cx="2786133" cy="33433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16200000">
        <a:off x="-1091516" y="1721841"/>
        <a:ext cx="2741555" cy="557226"/>
      </dsp:txXfrm>
    </dsp:sp>
    <dsp:sp modelId="{93007C08-073F-4427-AA5A-35ABFB0A48EC}">
      <dsp:nvSpPr>
        <dsp:cNvPr id="0" name=""/>
        <dsp:cNvSpPr/>
      </dsp:nvSpPr>
      <dsp:spPr>
        <a:xfrm>
          <a:off x="557874" y="629677"/>
          <a:ext cx="2075669" cy="33433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дарят денежные подарки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kern="1200" dirty="0" smtClean="0"/>
            <a:t> </a:t>
          </a:r>
          <a:endParaRPr lang="ru-RU" sz="5500" kern="1200" dirty="0"/>
        </a:p>
      </dsp:txBody>
      <dsp:txXfrm>
        <a:off x="557874" y="629677"/>
        <a:ext cx="2075669" cy="3343359"/>
      </dsp:txXfrm>
    </dsp:sp>
    <dsp:sp modelId="{22B8CF54-E2E2-44E2-A29B-7760E4B222E8}">
      <dsp:nvSpPr>
        <dsp:cNvPr id="0" name=""/>
        <dsp:cNvSpPr/>
      </dsp:nvSpPr>
      <dsp:spPr>
        <a:xfrm>
          <a:off x="2884295" y="578924"/>
          <a:ext cx="2786133" cy="33433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16200000">
        <a:off x="1792131" y="1671089"/>
        <a:ext cx="2741555" cy="557226"/>
      </dsp:txXfrm>
    </dsp:sp>
    <dsp:sp modelId="{E23D0040-9F9D-4040-A196-4C220E210F57}">
      <dsp:nvSpPr>
        <dsp:cNvPr id="0" name=""/>
        <dsp:cNvSpPr/>
      </dsp:nvSpPr>
      <dsp:spPr>
        <a:xfrm rot="5400000">
          <a:off x="2652396" y="3288728"/>
          <a:ext cx="491659" cy="41791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9704E5-5310-4DF4-8CF5-9CC50C9D138B}">
      <dsp:nvSpPr>
        <dsp:cNvPr id="0" name=""/>
        <dsp:cNvSpPr/>
      </dsp:nvSpPr>
      <dsp:spPr>
        <a:xfrm>
          <a:off x="3441522" y="578924"/>
          <a:ext cx="2075669" cy="33433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дают деньги за выполнение каких-либо домашних дел, за примерное поведение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41522" y="578924"/>
        <a:ext cx="2075669" cy="3343359"/>
      </dsp:txXfrm>
    </dsp:sp>
    <dsp:sp modelId="{51043B5D-F356-4AB6-8322-E04504121404}">
      <dsp:nvSpPr>
        <dsp:cNvPr id="0" name=""/>
        <dsp:cNvSpPr/>
      </dsp:nvSpPr>
      <dsp:spPr>
        <a:xfrm>
          <a:off x="5767943" y="629677"/>
          <a:ext cx="2786133" cy="334335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16200000">
        <a:off x="4675779" y="1721841"/>
        <a:ext cx="2741555" cy="557226"/>
      </dsp:txXfrm>
    </dsp:sp>
    <dsp:sp modelId="{E72B42FE-0A59-4583-BF78-3C7EAB34A8AF}">
      <dsp:nvSpPr>
        <dsp:cNvPr id="0" name=""/>
        <dsp:cNvSpPr/>
      </dsp:nvSpPr>
      <dsp:spPr>
        <a:xfrm rot="5400000">
          <a:off x="5536044" y="3288728"/>
          <a:ext cx="491659" cy="41791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5DC66-A712-4435-A32C-06E084A606BD}">
      <dsp:nvSpPr>
        <dsp:cNvPr id="0" name=""/>
        <dsp:cNvSpPr/>
      </dsp:nvSpPr>
      <dsp:spPr>
        <a:xfrm>
          <a:off x="6325169" y="629677"/>
          <a:ext cx="2075669" cy="33433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Детям дают карманные деньги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25169" y="629677"/>
        <a:ext cx="2075669" cy="33433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9FBF2-15E0-4658-8BCC-3AD0E72487BF}">
      <dsp:nvSpPr>
        <dsp:cNvPr id="0" name=""/>
        <dsp:cNvSpPr/>
      </dsp:nvSpPr>
      <dsp:spPr>
        <a:xfrm>
          <a:off x="0" y="20447"/>
          <a:ext cx="7344816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Участие в планировании бюджета</a:t>
          </a:r>
          <a:endParaRPr lang="ru-RU" sz="2800" b="1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26" y="55173"/>
        <a:ext cx="7275364" cy="641908"/>
      </dsp:txXfrm>
    </dsp:sp>
    <dsp:sp modelId="{8257A743-BC1A-4B37-9EB6-2D82D3AEB161}">
      <dsp:nvSpPr>
        <dsp:cNvPr id="0" name=""/>
        <dsp:cNvSpPr/>
      </dsp:nvSpPr>
      <dsp:spPr>
        <a:xfrm>
          <a:off x="0" y="731807"/>
          <a:ext cx="7344816" cy="62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198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000" kern="1200" dirty="0"/>
        </a:p>
      </dsp:txBody>
      <dsp:txXfrm>
        <a:off x="0" y="731807"/>
        <a:ext cx="7344816" cy="629280"/>
      </dsp:txXfrm>
    </dsp:sp>
    <dsp:sp modelId="{DA901D48-23BC-47EC-B90E-7707AD599582}">
      <dsp:nvSpPr>
        <dsp:cNvPr id="0" name=""/>
        <dsp:cNvSpPr/>
      </dsp:nvSpPr>
      <dsp:spPr>
        <a:xfrm>
          <a:off x="0" y="999684"/>
          <a:ext cx="7344816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Походы в магазин</a:t>
          </a:r>
          <a:endParaRPr lang="ru-RU" sz="2800" b="1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26" y="1034410"/>
        <a:ext cx="7275364" cy="641908"/>
      </dsp:txXfrm>
    </dsp:sp>
    <dsp:sp modelId="{D2DAB513-569B-46B0-AFC2-56F935FFACA4}">
      <dsp:nvSpPr>
        <dsp:cNvPr id="0" name=""/>
        <dsp:cNvSpPr/>
      </dsp:nvSpPr>
      <dsp:spPr>
        <a:xfrm>
          <a:off x="0" y="1990300"/>
          <a:ext cx="7344816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целей</a:t>
          </a:r>
          <a:endParaRPr lang="ru-RU" sz="2800" b="1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26" y="2025026"/>
        <a:ext cx="7275364" cy="641908"/>
      </dsp:txXfrm>
    </dsp:sp>
    <dsp:sp modelId="{4E35CB0F-AF13-4CF7-BEBE-E28894421ACA}">
      <dsp:nvSpPr>
        <dsp:cNvPr id="0" name=""/>
        <dsp:cNvSpPr/>
      </dsp:nvSpPr>
      <dsp:spPr>
        <a:xfrm>
          <a:off x="0" y="2975370"/>
          <a:ext cx="7344816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Личный пример родителей</a:t>
          </a:r>
          <a:endParaRPr lang="ru-RU" sz="2800" b="1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26" y="3010096"/>
        <a:ext cx="7275364" cy="641908"/>
      </dsp:txXfrm>
    </dsp:sp>
    <dsp:sp modelId="{AC4ED30D-7B95-4EA5-BA7D-1C093EC8B95C}">
      <dsp:nvSpPr>
        <dsp:cNvPr id="0" name=""/>
        <dsp:cNvSpPr/>
      </dsp:nvSpPr>
      <dsp:spPr>
        <a:xfrm>
          <a:off x="0" y="4179345"/>
          <a:ext cx="7344816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Чтение сказок, просмотр мультфильмов</a:t>
          </a:r>
          <a:endParaRPr lang="ru-RU" sz="2800" b="1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26" y="4214071"/>
        <a:ext cx="7275364" cy="641908"/>
      </dsp:txXfrm>
    </dsp:sp>
    <dsp:sp modelId="{6FCC299F-43B5-4C50-8E22-00C63BC1B8B8}">
      <dsp:nvSpPr>
        <dsp:cNvPr id="0" name=""/>
        <dsp:cNvSpPr/>
      </dsp:nvSpPr>
      <dsp:spPr>
        <a:xfrm>
          <a:off x="0" y="4534848"/>
          <a:ext cx="7344816" cy="62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198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000" kern="1200" dirty="0"/>
        </a:p>
      </dsp:txBody>
      <dsp:txXfrm>
        <a:off x="0" y="4534848"/>
        <a:ext cx="7344816" cy="6292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3DFC4-763F-4ACC-AA0A-84D7F5661224}">
      <dsp:nvSpPr>
        <dsp:cNvPr id="0" name=""/>
        <dsp:cNvSpPr/>
      </dsp:nvSpPr>
      <dsp:spPr>
        <a:xfrm>
          <a:off x="1284997" y="0"/>
          <a:ext cx="5452471" cy="54524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2FB65-DEDB-4C85-AA80-F904EB42D6DD}">
      <dsp:nvSpPr>
        <dsp:cNvPr id="0" name=""/>
        <dsp:cNvSpPr/>
      </dsp:nvSpPr>
      <dsp:spPr>
        <a:xfrm>
          <a:off x="3995584" y="545779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Приобретение новых знаний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2617" y="572812"/>
        <a:ext cx="3490040" cy="499700"/>
      </dsp:txXfrm>
    </dsp:sp>
    <dsp:sp modelId="{9D47010D-1BE5-4928-B0F6-2C7E0447801A}">
      <dsp:nvSpPr>
        <dsp:cNvPr id="0" name=""/>
        <dsp:cNvSpPr/>
      </dsp:nvSpPr>
      <dsp:spPr>
        <a:xfrm>
          <a:off x="3995584" y="1168766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Приобретение первичных навыков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2617" y="1195799"/>
        <a:ext cx="3490040" cy="499700"/>
      </dsp:txXfrm>
    </dsp:sp>
    <dsp:sp modelId="{0902FB44-E9DF-4F4F-ADD0-C2656EDA6BC8}">
      <dsp:nvSpPr>
        <dsp:cNvPr id="0" name=""/>
        <dsp:cNvSpPr/>
      </dsp:nvSpPr>
      <dsp:spPr>
        <a:xfrm>
          <a:off x="3995584" y="1791754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 </a:t>
          </a:r>
          <a:endParaRPr lang="ru-RU" sz="2400" kern="1200" dirty="0"/>
        </a:p>
      </dsp:txBody>
      <dsp:txXfrm>
        <a:off x="4022617" y="1818787"/>
        <a:ext cx="3490040" cy="499700"/>
      </dsp:txXfrm>
    </dsp:sp>
    <dsp:sp modelId="{BAD68E26-3A16-4A89-A67B-003CE2AE584A}">
      <dsp:nvSpPr>
        <dsp:cNvPr id="0" name=""/>
        <dsp:cNvSpPr/>
      </dsp:nvSpPr>
      <dsp:spPr>
        <a:xfrm>
          <a:off x="3972477" y="2399160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познавательных процессов 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99510" y="2426193"/>
        <a:ext cx="3490040" cy="499700"/>
      </dsp:txXfrm>
    </dsp:sp>
    <dsp:sp modelId="{D76FA23F-1035-4010-ACE0-F6DA3756BCC9}">
      <dsp:nvSpPr>
        <dsp:cNvPr id="0" name=""/>
        <dsp:cNvSpPr/>
      </dsp:nvSpPr>
      <dsp:spPr>
        <a:xfrm>
          <a:off x="3995584" y="3037729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навыков сотрудничества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2617" y="3064762"/>
        <a:ext cx="3490040" cy="499700"/>
      </dsp:txXfrm>
    </dsp:sp>
    <dsp:sp modelId="{86100CAE-775C-467F-8A66-A18328E9A378}">
      <dsp:nvSpPr>
        <dsp:cNvPr id="0" name=""/>
        <dsp:cNvSpPr/>
      </dsp:nvSpPr>
      <dsp:spPr>
        <a:xfrm>
          <a:off x="3995584" y="3660716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Развитие самостоятельности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2617" y="3687749"/>
        <a:ext cx="3490040" cy="499700"/>
      </dsp:txXfrm>
    </dsp:sp>
    <dsp:sp modelId="{E028FC87-D128-41EC-AFBC-BEF978258874}">
      <dsp:nvSpPr>
        <dsp:cNvPr id="0" name=""/>
        <dsp:cNvSpPr/>
      </dsp:nvSpPr>
      <dsp:spPr>
        <a:xfrm>
          <a:off x="3995584" y="4283704"/>
          <a:ext cx="3544106" cy="5537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Потребности и возможности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2617" y="4310737"/>
        <a:ext cx="3490040" cy="4997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8C7FA-A5FA-4F07-BEEF-AE319C73C284}" type="datetimeFigureOut">
              <a:rPr lang="ru-RU" smtClean="0"/>
              <a:t>22.05.2022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2CE8C-DE1F-4811-96F4-43E41AD8A7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09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2CE8C-DE1F-4811-96F4-43E41AD8A7D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8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7B455C5-0F88-487A-8F7A-3EB78CC63112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68D43-3064-481F-8E0E-7139083465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710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547664" y="4046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«Детский сад «Родничок» г.Строитель </a:t>
            </a:r>
          </a:p>
          <a:p>
            <a:pPr algn="ctr"/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городского округа»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556792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 –класс для педагогов:</a:t>
            </a:r>
          </a:p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«ФОРМИРОВАНИЕ ФИНАНСОВОЙ ГРАМОТНОСТИ </a:t>
            </a:r>
          </a:p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ДЕТЕЙ ДОШКОЛЬНОГО ВОЗРАСТА»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52736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Когда валенки стоят дороже: летом или зимой?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Какие яблоки можно продать при одинаковой цене быстрее: свежие или подгнившие?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Где дороже бутылка «Пепси»- в пустыне или на севере?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двух магазинах продают огурцы: в одном магазине по цене 100 руб. за 1 кг., а в другом по 120 руб. за 1 кг. В каком магазине раскупят огурцы быстрее?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Зайцы целую неделю продавали морковку по 10 руб. за 1 кг. К концу недели она потеряла товарный вид: сморщилась, стала гнить. Никто не покупал. Посоветуйте, что делать Зайцам?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ЗАДАЧИ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896124"/>
            <a:ext cx="4005064" cy="400506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93720"/>
            <a:ext cx="4009871" cy="4009871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«Груша и яблоко»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6632"/>
            <a:ext cx="84604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80274621"/>
              </p:ext>
            </p:extLst>
          </p:nvPr>
        </p:nvGraphicFramePr>
        <p:xfrm>
          <a:off x="539552" y="1181169"/>
          <a:ext cx="8748464" cy="5418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93016" cy="66453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СЮЖЕТНО-РОЛЕВЫЕ ИГРЫ ПО ФИНАНСОВОЙ ГРАМОТНОСТИ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44823"/>
            <a:ext cx="856895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63995909"/>
              </p:ext>
            </p:extLst>
          </p:nvPr>
        </p:nvGraphicFramePr>
        <p:xfrm>
          <a:off x="301752" y="1412776"/>
          <a:ext cx="8554724" cy="4602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СИТУАЦИИ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65024" cy="11818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ru-RU" sz="31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31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</a:t>
            </a:r>
            <a:r>
              <a:rPr lang="ru-RU" sz="31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31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ОБРАЩЕНИЮ С ДЕНЬГАМИ</a:t>
            </a:r>
            <a:r>
              <a:rPr lang="ru-RU" sz="31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451849662"/>
              </p:ext>
            </p:extLst>
          </p:nvPr>
        </p:nvGraphicFramePr>
        <p:xfrm>
          <a:off x="971600" y="1484784"/>
          <a:ext cx="734481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59584820"/>
              </p:ext>
            </p:extLst>
          </p:nvPr>
        </p:nvGraphicFramePr>
        <p:xfrm>
          <a:off x="179512" y="1405528"/>
          <a:ext cx="8809040" cy="5452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116632"/>
            <a:ext cx="8376992" cy="118181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ФОРМИРОВАНИЯ ФИНАНСОВОЙ ГРАМОТНОСТИ ДЛЯ ДЕТЕЙ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32656"/>
            <a:ext cx="914400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ЭФФЕКТИВНОСТЬ ФОРМИРОВАНИЯ ФИНАНСОВОЙ ГРАМОТНОСТИ ДЛЯ РОДИТЕЛЕЙ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расширение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знаний о финансовой грамотности;</a:t>
            </a: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содействовать повышению уровня мотивации к получению знаний в области финансовой грамотности через игровые средства обучения;</a:t>
            </a: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помочь детям социализироваться и достичь успеха в будущем;</a:t>
            </a:r>
          </a:p>
          <a:p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ЭФФЕКТИВНОСТЬ ФОРМИРОВАНИЯ ФИНАНСОВОЙ ГРАМОТНОСТИ ДЛЯ ПЕДАГОГОВ</a:t>
            </a:r>
          </a:p>
          <a:p>
            <a:pPr algn="ctr"/>
            <a:endParaRPr lang="ru-RU" sz="2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побуждать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педагогов в необходимости экономического воспитания, расширении его возможностей ; расширение кругозора педагогов в применении современных форм и методов работы по формированию финансовой грамотности дошкольников в условиях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ДОУ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739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«КУБИК БЛУМА»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326" t="24685" r="7476" b="7066"/>
          <a:stretch>
            <a:fillRect/>
          </a:stretch>
        </p:blipFill>
        <p:spPr bwMode="auto">
          <a:xfrm>
            <a:off x="452847" y="1852211"/>
            <a:ext cx="8186075" cy="4313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348880"/>
            <a:ext cx="7748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6409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«Нажить много денег - храбрость; сохранить их – мудрость                                                    а умело расходовать – искусство».  </a:t>
            </a:r>
          </a:p>
          <a:p>
            <a:pPr algn="r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Бертольд Авербах</a:t>
            </a:r>
          </a:p>
          <a:p>
            <a:pPr algn="just"/>
            <a:endParaRPr lang="ru-RU" sz="2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«Финансовая грамотность становится навыком, необходимым для каждого человека в двадцать первом веке. Поэтому разработка и внедрение стратегий финансового образования населения является важным направлением государственной политики во многих странах «Группы двадцати», включая Россию» </a:t>
            </a:r>
          </a:p>
          <a:p>
            <a:pPr algn="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Антон Германович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Силуанов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министр финансов РФ</a:t>
            </a: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298448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дошкольном возрасте у детей приобретается первичный опыт ориентировки в элементарных экономических явлениях, </a:t>
            </a:r>
          </a:p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формируется основа в создании </a:t>
            </a:r>
          </a:p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будущего экономического </a:t>
            </a:r>
          </a:p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мышления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93016" cy="96579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35292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Познакомить педагогов с возможностями экономического воспитания дошкольников;</a:t>
            </a: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Способствовать введению игр экономического содержания в практическую деятельность педагогов ДОУ;</a:t>
            </a:r>
          </a:p>
          <a:p>
            <a:pPr>
              <a:buFont typeface="Wingdings" pitchFamily="2" charset="2"/>
              <a:buChar char="v"/>
            </a:pP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Побудить участников мастер-класса к широкому использованию современных форм и методов работы по формированию финансовой грамотности дошкольников в условиях ДОУ.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МАСТЕР КЛАССА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3010400"/>
              </p:ext>
            </p:extLst>
          </p:nvPr>
        </p:nvGraphicFramePr>
        <p:xfrm>
          <a:off x="251520" y="332655"/>
          <a:ext cx="8640960" cy="6504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80728"/>
            <a:ext cx="820891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СИПЕНЯ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пенсия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ЛАКМЕРА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РАПЛАТАЗ –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зарплата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ОВОДРОГ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договор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endParaRPr lang="ru-RU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КАБН  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ГИНЬЕД – (</a:t>
            </a: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деньги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ru-RU" sz="1400" dirty="0"/>
          </a:p>
          <a:p>
            <a:pPr marL="342900" indent="-342900" algn="ctr"/>
            <a:endParaRPr lang="ru-RU" dirty="0" smtClean="0"/>
          </a:p>
          <a:p>
            <a:pPr marL="342900" indent="-342900"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АННАГРАМЫ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268760"/>
            <a:ext cx="87129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На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товаре быть должна, обязательно …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Коль трудиться круглый год, будет кругленьким …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Журчат ручьи, промокли ноги, весной пора платить …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Дела у нас пойдут на лад: мы в лучший банк внесли свой …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На рубль – копейки, на доллары – центы, бегут-набегают в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банке…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6.Люди ходят на базар: Там дешевле весь….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7.Приносить доходы стал. В банке папин ….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8.И врачу и акробату. Выдают за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труд… 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108520" y="-148664"/>
            <a:ext cx="8917560" cy="184947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>
          <a:xfrm>
            <a:off x="225225" y="4509120"/>
            <a:ext cx="2983457" cy="1800200"/>
          </a:xfrm>
          <a:prstGeom prst="cloudCallout">
            <a:avLst>
              <a:gd name="adj1" fmla="val 43186"/>
              <a:gd name="adj2" fmla="val 4136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Считай деньги в своём кармане!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6384050" y="3283639"/>
            <a:ext cx="2698522" cy="177086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Долг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платежом красен</a:t>
            </a:r>
          </a:p>
        </p:txBody>
      </p:sp>
      <p:sp>
        <p:nvSpPr>
          <p:cNvPr id="9" name="Выноска-облако 8"/>
          <p:cNvSpPr/>
          <p:nvPr/>
        </p:nvSpPr>
        <p:spPr>
          <a:xfrm>
            <a:off x="2929457" y="2983983"/>
            <a:ext cx="3226719" cy="1680759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деньги богатство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бережливость да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разум.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19417" y="1866317"/>
            <a:ext cx="2870570" cy="1727153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имей сто рублей, а имей сто друзей».</a:t>
            </a:r>
          </a:p>
        </p:txBody>
      </p:sp>
      <p:sp>
        <p:nvSpPr>
          <p:cNvPr id="11" name="Выноска-облако 10"/>
          <p:cNvSpPr/>
          <p:nvPr/>
        </p:nvSpPr>
        <p:spPr>
          <a:xfrm>
            <a:off x="3995936" y="5137729"/>
            <a:ext cx="3240360" cy="162076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имей сто рублей, а имей сто друзей».</a:t>
            </a:r>
          </a:p>
        </p:txBody>
      </p:sp>
      <p:sp>
        <p:nvSpPr>
          <p:cNvPr id="12" name="Выноска-облако 11"/>
          <p:cNvSpPr/>
          <p:nvPr/>
        </p:nvSpPr>
        <p:spPr>
          <a:xfrm>
            <a:off x="6402433" y="1226067"/>
            <a:ext cx="2736304" cy="1584585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любят счет</a:t>
            </a:r>
          </a:p>
        </p:txBody>
      </p:sp>
      <p:sp>
        <p:nvSpPr>
          <p:cNvPr id="13" name="Выноска-облако 12"/>
          <p:cNvSpPr/>
          <p:nvPr/>
        </p:nvSpPr>
        <p:spPr>
          <a:xfrm>
            <a:off x="3104493" y="1142897"/>
            <a:ext cx="2902732" cy="158699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Живется, у кого денежка ведётся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251520" y="260647"/>
            <a:ext cx="8892480" cy="792089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6749" t="37710" r="33851" b="6914"/>
          <a:stretch>
            <a:fillRect/>
          </a:stretch>
        </p:blipFill>
        <p:spPr bwMode="auto">
          <a:xfrm>
            <a:off x="3383414" y="1078914"/>
            <a:ext cx="273630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 descr="C:\Users\USER\Documents\Slide12.jpg"/>
          <p:cNvPicPr>
            <a:picLocks noChangeAspect="1" noChangeArrowheads="1"/>
          </p:cNvPicPr>
          <p:nvPr/>
        </p:nvPicPr>
        <p:blipFill>
          <a:blip r:embed="rId3" cstate="print"/>
          <a:srcRect l="36350" t="29000" r="4851" b="13601"/>
          <a:stretch>
            <a:fillRect/>
          </a:stretch>
        </p:blipFill>
        <p:spPr bwMode="auto">
          <a:xfrm>
            <a:off x="0" y="1087498"/>
            <a:ext cx="3212432" cy="2664296"/>
          </a:xfrm>
          <a:prstGeom prst="rect">
            <a:avLst/>
          </a:prstGeom>
          <a:noFill/>
        </p:spPr>
      </p:pic>
      <p:pic>
        <p:nvPicPr>
          <p:cNvPr id="2052" name="Picture 4" descr="C:\Users\USER\Documents\Slide13.jpg"/>
          <p:cNvPicPr>
            <a:picLocks noChangeAspect="1" noChangeArrowheads="1"/>
          </p:cNvPicPr>
          <p:nvPr/>
        </p:nvPicPr>
        <p:blipFill>
          <a:blip r:embed="rId4" cstate="print"/>
          <a:srcRect l="33200" t="24800" r="4851" b="15001"/>
          <a:stretch>
            <a:fillRect/>
          </a:stretch>
        </p:blipFill>
        <p:spPr bwMode="auto">
          <a:xfrm>
            <a:off x="6300192" y="1078914"/>
            <a:ext cx="2736304" cy="2664296"/>
          </a:xfrm>
          <a:prstGeom prst="rect">
            <a:avLst/>
          </a:prstGeom>
          <a:noFill/>
        </p:spPr>
      </p:pic>
      <p:pic>
        <p:nvPicPr>
          <p:cNvPr id="2053" name="Picture 5" descr="C:\Users\USER\Documents\Slide14.jpg"/>
          <p:cNvPicPr>
            <a:picLocks noChangeAspect="1" noChangeArrowheads="1"/>
          </p:cNvPicPr>
          <p:nvPr/>
        </p:nvPicPr>
        <p:blipFill>
          <a:blip r:embed="rId5" cstate="print"/>
          <a:srcRect l="35700" t="26981" r="5501" b="13063"/>
          <a:stretch>
            <a:fillRect/>
          </a:stretch>
        </p:blipFill>
        <p:spPr bwMode="auto">
          <a:xfrm>
            <a:off x="0" y="3933056"/>
            <a:ext cx="3203848" cy="2880320"/>
          </a:xfrm>
          <a:prstGeom prst="rect">
            <a:avLst/>
          </a:prstGeom>
          <a:noFill/>
        </p:spPr>
      </p:pic>
      <p:pic>
        <p:nvPicPr>
          <p:cNvPr id="2054" name="Picture 6" descr="C:\Users\USER\Documents\Slide15.jpg"/>
          <p:cNvPicPr>
            <a:picLocks noChangeAspect="1" noChangeArrowheads="1"/>
          </p:cNvPicPr>
          <p:nvPr/>
        </p:nvPicPr>
        <p:blipFill>
          <a:blip r:embed="rId6" cstate="print"/>
          <a:srcRect l="35300" t="29000" r="5901" b="15001"/>
          <a:stretch>
            <a:fillRect/>
          </a:stretch>
        </p:blipFill>
        <p:spPr bwMode="auto">
          <a:xfrm>
            <a:off x="6299284" y="3933056"/>
            <a:ext cx="2737212" cy="2808312"/>
          </a:xfrm>
          <a:prstGeom prst="rect">
            <a:avLst/>
          </a:prstGeom>
          <a:noFill/>
        </p:spPr>
      </p:pic>
      <p:pic>
        <p:nvPicPr>
          <p:cNvPr id="2055" name="Picture 7" descr="C:\Users\USER\Documents\Slide16.jpg"/>
          <p:cNvPicPr>
            <a:picLocks noChangeAspect="1" noChangeArrowheads="1"/>
          </p:cNvPicPr>
          <p:nvPr/>
        </p:nvPicPr>
        <p:blipFill>
          <a:blip r:embed="rId7" cstate="print"/>
          <a:srcRect l="37400" t="30400" r="5901" b="13601"/>
          <a:stretch>
            <a:fillRect/>
          </a:stretch>
        </p:blipFill>
        <p:spPr bwMode="auto">
          <a:xfrm>
            <a:off x="3239398" y="3933056"/>
            <a:ext cx="3024336" cy="2864296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42742"/>
            <a:ext cx="8784976" cy="93617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СКАЗКИ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1393</TotalTime>
  <Words>585</Words>
  <Application>Microsoft Office PowerPoint</Application>
  <PresentationFormat>Экран (4:3)</PresentationFormat>
  <Paragraphs>132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АКТУАЛЬНОСТЬ</vt:lpstr>
      <vt:lpstr>ЗАДАЧИ МАСТЕР КЛАССА</vt:lpstr>
      <vt:lpstr>Презентация PowerPoint</vt:lpstr>
      <vt:lpstr>АННАГРАМЫ</vt:lpstr>
      <vt:lpstr>ЗАГАДКИ</vt:lpstr>
      <vt:lpstr>ПОСЛОВИЦЫ</vt:lpstr>
      <vt:lpstr>ЭКОНОМИЧЕСКИЕ СКАЗКИ</vt:lpstr>
      <vt:lpstr>ЭКОНОМИЧЕСКИЕ ЗАДАЧИ</vt:lpstr>
      <vt:lpstr>ИГРА «Груша и яблоко»</vt:lpstr>
      <vt:lpstr>СЮЖЕТНО-РОЛЕВЫЕ ИГРЫ ПО ФИНАНСОВОЙ ГРАМОТНОСТИ</vt:lpstr>
      <vt:lpstr>ПЕДАГОГИЧЕСКИЕ СИТУАЦИИ</vt:lpstr>
      <vt:lpstr>  КАк правильно НАУЧИТЬ детей ОБРАЩЕНИЮ С ДЕНЬГАМИ  </vt:lpstr>
      <vt:lpstr>ЭФФЕКТИВНОСТЬ ФОРМИРОВАНИЯ ФИНАНСОВОЙ ГРАМОТНОСТИ ДЛЯ ДЕТЕЙ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Светлана</cp:lastModifiedBy>
  <cp:revision>59</cp:revision>
  <dcterms:created xsi:type="dcterms:W3CDTF">2022-05-05T05:07:17Z</dcterms:created>
  <dcterms:modified xsi:type="dcterms:W3CDTF">2022-05-22T15:28:27Z</dcterms:modified>
</cp:coreProperties>
</file>